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sldIdLst>
    <p:sldId id="256" r:id="rId5"/>
    <p:sldId id="257" r:id="rId6"/>
    <p:sldId id="258" r:id="rId7"/>
    <p:sldId id="268" r:id="rId8"/>
    <p:sldId id="259" r:id="rId9"/>
    <p:sldId id="260" r:id="rId10"/>
    <p:sldId id="261" r:id="rId11"/>
    <p:sldId id="269" r:id="rId12"/>
    <p:sldId id="262" r:id="rId13"/>
    <p:sldId id="267" r:id="rId14"/>
    <p:sldId id="263" r:id="rId15"/>
    <p:sldId id="271" r:id="rId16"/>
    <p:sldId id="270" r:id="rId17"/>
    <p:sldId id="264" r:id="rId18"/>
    <p:sldId id="265" r:id="rId19"/>
    <p:sldId id="273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 snapToGrid="0">
      <p:cViewPr varScale="1">
        <p:scale>
          <a:sx n="94" d="100"/>
          <a:sy n="94" d="100"/>
        </p:scale>
        <p:origin x="8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1.wmf"/><Relationship Id="rId13" Type="http://schemas.openxmlformats.org/officeDocument/2006/relationships/image" Target="../media/image146.wmf"/><Relationship Id="rId18" Type="http://schemas.openxmlformats.org/officeDocument/2006/relationships/image" Target="../media/image151.wmf"/><Relationship Id="rId3" Type="http://schemas.openxmlformats.org/officeDocument/2006/relationships/image" Target="../media/image136.wmf"/><Relationship Id="rId7" Type="http://schemas.openxmlformats.org/officeDocument/2006/relationships/image" Target="../media/image140.wmf"/><Relationship Id="rId12" Type="http://schemas.openxmlformats.org/officeDocument/2006/relationships/image" Target="../media/image145.wmf"/><Relationship Id="rId17" Type="http://schemas.openxmlformats.org/officeDocument/2006/relationships/image" Target="../media/image150.wmf"/><Relationship Id="rId2" Type="http://schemas.openxmlformats.org/officeDocument/2006/relationships/image" Target="../media/image135.wmf"/><Relationship Id="rId16" Type="http://schemas.openxmlformats.org/officeDocument/2006/relationships/image" Target="../media/image149.wmf"/><Relationship Id="rId1" Type="http://schemas.openxmlformats.org/officeDocument/2006/relationships/image" Target="../media/image134.wmf"/><Relationship Id="rId6" Type="http://schemas.openxmlformats.org/officeDocument/2006/relationships/image" Target="../media/image139.wmf"/><Relationship Id="rId11" Type="http://schemas.openxmlformats.org/officeDocument/2006/relationships/image" Target="../media/image144.wmf"/><Relationship Id="rId5" Type="http://schemas.openxmlformats.org/officeDocument/2006/relationships/image" Target="../media/image138.wmf"/><Relationship Id="rId15" Type="http://schemas.openxmlformats.org/officeDocument/2006/relationships/image" Target="../media/image148.wmf"/><Relationship Id="rId10" Type="http://schemas.openxmlformats.org/officeDocument/2006/relationships/image" Target="../media/image143.wmf"/><Relationship Id="rId19" Type="http://schemas.openxmlformats.org/officeDocument/2006/relationships/image" Target="../media/image152.wmf"/><Relationship Id="rId4" Type="http://schemas.openxmlformats.org/officeDocument/2006/relationships/image" Target="../media/image137.wmf"/><Relationship Id="rId9" Type="http://schemas.openxmlformats.org/officeDocument/2006/relationships/image" Target="../media/image142.wmf"/><Relationship Id="rId14" Type="http://schemas.openxmlformats.org/officeDocument/2006/relationships/image" Target="../media/image147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8.wmf"/><Relationship Id="rId13" Type="http://schemas.openxmlformats.org/officeDocument/2006/relationships/image" Target="../media/image163.wmf"/><Relationship Id="rId18" Type="http://schemas.openxmlformats.org/officeDocument/2006/relationships/image" Target="../media/image168.wmf"/><Relationship Id="rId3" Type="http://schemas.openxmlformats.org/officeDocument/2006/relationships/image" Target="../media/image155.wmf"/><Relationship Id="rId7" Type="http://schemas.openxmlformats.org/officeDocument/2006/relationships/image" Target="../media/image159.wmf"/><Relationship Id="rId12" Type="http://schemas.openxmlformats.org/officeDocument/2006/relationships/image" Target="../media/image162.wmf"/><Relationship Id="rId17" Type="http://schemas.openxmlformats.org/officeDocument/2006/relationships/image" Target="../media/image167.wmf"/><Relationship Id="rId2" Type="http://schemas.openxmlformats.org/officeDocument/2006/relationships/image" Target="../media/image154.wmf"/><Relationship Id="rId16" Type="http://schemas.openxmlformats.org/officeDocument/2006/relationships/image" Target="../media/image166.wmf"/><Relationship Id="rId1" Type="http://schemas.openxmlformats.org/officeDocument/2006/relationships/image" Target="../media/image153.wmf"/><Relationship Id="rId6" Type="http://schemas.openxmlformats.org/officeDocument/2006/relationships/image" Target="../media/image158.wmf"/><Relationship Id="rId11" Type="http://schemas.openxmlformats.org/officeDocument/2006/relationships/image" Target="../media/image141.wmf"/><Relationship Id="rId5" Type="http://schemas.openxmlformats.org/officeDocument/2006/relationships/image" Target="../media/image157.wmf"/><Relationship Id="rId15" Type="http://schemas.openxmlformats.org/officeDocument/2006/relationships/image" Target="../media/image165.wmf"/><Relationship Id="rId10" Type="http://schemas.openxmlformats.org/officeDocument/2006/relationships/image" Target="../media/image161.wmf"/><Relationship Id="rId4" Type="http://schemas.openxmlformats.org/officeDocument/2006/relationships/image" Target="../media/image156.wmf"/><Relationship Id="rId9" Type="http://schemas.openxmlformats.org/officeDocument/2006/relationships/image" Target="../media/image160.wmf"/><Relationship Id="rId14" Type="http://schemas.openxmlformats.org/officeDocument/2006/relationships/image" Target="../media/image16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3.wmf"/><Relationship Id="rId18" Type="http://schemas.openxmlformats.org/officeDocument/2006/relationships/image" Target="../media/image28.wmf"/><Relationship Id="rId3" Type="http://schemas.openxmlformats.org/officeDocument/2006/relationships/image" Target="../media/image13.wmf"/><Relationship Id="rId21" Type="http://schemas.openxmlformats.org/officeDocument/2006/relationships/image" Target="../media/image31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17" Type="http://schemas.openxmlformats.org/officeDocument/2006/relationships/image" Target="../media/image27.wmf"/><Relationship Id="rId2" Type="http://schemas.openxmlformats.org/officeDocument/2006/relationships/image" Target="../media/image12.wmf"/><Relationship Id="rId16" Type="http://schemas.openxmlformats.org/officeDocument/2006/relationships/image" Target="../media/image26.wmf"/><Relationship Id="rId20" Type="http://schemas.openxmlformats.org/officeDocument/2006/relationships/image" Target="../media/image30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5" Type="http://schemas.openxmlformats.org/officeDocument/2006/relationships/image" Target="../media/image25.wmf"/><Relationship Id="rId10" Type="http://schemas.openxmlformats.org/officeDocument/2006/relationships/image" Target="../media/image20.wmf"/><Relationship Id="rId19" Type="http://schemas.openxmlformats.org/officeDocument/2006/relationships/image" Target="../media/image29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Relationship Id="rId14" Type="http://schemas.openxmlformats.org/officeDocument/2006/relationships/image" Target="../media/image24.wmf"/><Relationship Id="rId22" Type="http://schemas.openxmlformats.org/officeDocument/2006/relationships/image" Target="../media/image3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21.wmf"/><Relationship Id="rId18" Type="http://schemas.openxmlformats.org/officeDocument/2006/relationships/image" Target="../media/image47.wmf"/><Relationship Id="rId3" Type="http://schemas.openxmlformats.org/officeDocument/2006/relationships/image" Target="../media/image35.wmf"/><Relationship Id="rId21" Type="http://schemas.openxmlformats.org/officeDocument/2006/relationships/image" Target="../media/image50.wmf"/><Relationship Id="rId7" Type="http://schemas.openxmlformats.org/officeDocument/2006/relationships/image" Target="../media/image38.wmf"/><Relationship Id="rId12" Type="http://schemas.openxmlformats.org/officeDocument/2006/relationships/image" Target="../media/image42.wmf"/><Relationship Id="rId17" Type="http://schemas.openxmlformats.org/officeDocument/2006/relationships/image" Target="../media/image46.wmf"/><Relationship Id="rId2" Type="http://schemas.openxmlformats.org/officeDocument/2006/relationships/image" Target="../media/image34.wmf"/><Relationship Id="rId16" Type="http://schemas.openxmlformats.org/officeDocument/2006/relationships/image" Target="../media/image45.wmf"/><Relationship Id="rId20" Type="http://schemas.openxmlformats.org/officeDocument/2006/relationships/image" Target="../media/image49.wmf"/><Relationship Id="rId1" Type="http://schemas.openxmlformats.org/officeDocument/2006/relationships/image" Target="../media/image33.wmf"/><Relationship Id="rId6" Type="http://schemas.openxmlformats.org/officeDocument/2006/relationships/image" Target="../media/image37.wmf"/><Relationship Id="rId11" Type="http://schemas.openxmlformats.org/officeDocument/2006/relationships/image" Target="../media/image41.wmf"/><Relationship Id="rId5" Type="http://schemas.openxmlformats.org/officeDocument/2006/relationships/image" Target="../media/image13.wmf"/><Relationship Id="rId15" Type="http://schemas.openxmlformats.org/officeDocument/2006/relationships/image" Target="../media/image44.wmf"/><Relationship Id="rId10" Type="http://schemas.openxmlformats.org/officeDocument/2006/relationships/image" Target="../media/image40.wmf"/><Relationship Id="rId19" Type="http://schemas.openxmlformats.org/officeDocument/2006/relationships/image" Target="../media/image48.wmf"/><Relationship Id="rId4" Type="http://schemas.openxmlformats.org/officeDocument/2006/relationships/image" Target="../media/image36.wmf"/><Relationship Id="rId9" Type="http://schemas.openxmlformats.org/officeDocument/2006/relationships/image" Target="../media/image39.wmf"/><Relationship Id="rId14" Type="http://schemas.openxmlformats.org/officeDocument/2006/relationships/image" Target="../media/image43.wmf"/><Relationship Id="rId22" Type="http://schemas.openxmlformats.org/officeDocument/2006/relationships/image" Target="../media/image5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image" Target="../media/image64.wmf"/><Relationship Id="rId18" Type="http://schemas.openxmlformats.org/officeDocument/2006/relationships/image" Target="../media/image69.wmf"/><Relationship Id="rId3" Type="http://schemas.openxmlformats.org/officeDocument/2006/relationships/image" Target="../media/image54.wmf"/><Relationship Id="rId21" Type="http://schemas.openxmlformats.org/officeDocument/2006/relationships/image" Target="../media/image72.wmf"/><Relationship Id="rId7" Type="http://schemas.openxmlformats.org/officeDocument/2006/relationships/image" Target="../media/image58.wmf"/><Relationship Id="rId12" Type="http://schemas.openxmlformats.org/officeDocument/2006/relationships/image" Target="../media/image63.wmf"/><Relationship Id="rId17" Type="http://schemas.openxmlformats.org/officeDocument/2006/relationships/image" Target="../media/image68.wmf"/><Relationship Id="rId2" Type="http://schemas.openxmlformats.org/officeDocument/2006/relationships/image" Target="../media/image53.wmf"/><Relationship Id="rId16" Type="http://schemas.openxmlformats.org/officeDocument/2006/relationships/image" Target="../media/image67.wmf"/><Relationship Id="rId20" Type="http://schemas.openxmlformats.org/officeDocument/2006/relationships/image" Target="../media/image71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11" Type="http://schemas.openxmlformats.org/officeDocument/2006/relationships/image" Target="../media/image62.wmf"/><Relationship Id="rId5" Type="http://schemas.openxmlformats.org/officeDocument/2006/relationships/image" Target="../media/image56.wmf"/><Relationship Id="rId15" Type="http://schemas.openxmlformats.org/officeDocument/2006/relationships/image" Target="../media/image66.wmf"/><Relationship Id="rId23" Type="http://schemas.openxmlformats.org/officeDocument/2006/relationships/image" Target="../media/image74.wmf"/><Relationship Id="rId10" Type="http://schemas.openxmlformats.org/officeDocument/2006/relationships/image" Target="../media/image61.wmf"/><Relationship Id="rId19" Type="http://schemas.openxmlformats.org/officeDocument/2006/relationships/image" Target="../media/image70.wmf"/><Relationship Id="rId4" Type="http://schemas.openxmlformats.org/officeDocument/2006/relationships/image" Target="../media/image55.wmf"/><Relationship Id="rId9" Type="http://schemas.openxmlformats.org/officeDocument/2006/relationships/image" Target="../media/image60.wmf"/><Relationship Id="rId14" Type="http://schemas.openxmlformats.org/officeDocument/2006/relationships/image" Target="../media/image65.wmf"/><Relationship Id="rId22" Type="http://schemas.openxmlformats.org/officeDocument/2006/relationships/image" Target="../media/image7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image" Target="../media/image85.wmf"/><Relationship Id="rId3" Type="http://schemas.openxmlformats.org/officeDocument/2006/relationships/image" Target="../media/image76.wmf"/><Relationship Id="rId7" Type="http://schemas.openxmlformats.org/officeDocument/2006/relationships/image" Target="../media/image79.wmf"/><Relationship Id="rId12" Type="http://schemas.openxmlformats.org/officeDocument/2006/relationships/image" Target="../media/image84.wmf"/><Relationship Id="rId2" Type="http://schemas.openxmlformats.org/officeDocument/2006/relationships/image" Target="../media/image75.wmf"/><Relationship Id="rId1" Type="http://schemas.openxmlformats.org/officeDocument/2006/relationships/image" Target="../media/image2.wmf"/><Relationship Id="rId6" Type="http://schemas.openxmlformats.org/officeDocument/2006/relationships/image" Target="../media/image78.wmf"/><Relationship Id="rId11" Type="http://schemas.openxmlformats.org/officeDocument/2006/relationships/image" Target="../media/image83.wmf"/><Relationship Id="rId5" Type="http://schemas.openxmlformats.org/officeDocument/2006/relationships/image" Target="../media/image4.wmf"/><Relationship Id="rId10" Type="http://schemas.openxmlformats.org/officeDocument/2006/relationships/image" Target="../media/image82.wmf"/><Relationship Id="rId4" Type="http://schemas.openxmlformats.org/officeDocument/2006/relationships/image" Target="../media/image77.wmf"/><Relationship Id="rId9" Type="http://schemas.openxmlformats.org/officeDocument/2006/relationships/image" Target="../media/image8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image" Target="../media/image88.wmf"/><Relationship Id="rId7" Type="http://schemas.openxmlformats.org/officeDocument/2006/relationships/image" Target="../media/image92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Relationship Id="rId9" Type="http://schemas.openxmlformats.org/officeDocument/2006/relationships/image" Target="../media/image9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wmf"/><Relationship Id="rId13" Type="http://schemas.openxmlformats.org/officeDocument/2006/relationships/image" Target="../media/image106.wmf"/><Relationship Id="rId18" Type="http://schemas.openxmlformats.org/officeDocument/2006/relationships/image" Target="../media/image111.wmf"/><Relationship Id="rId3" Type="http://schemas.openxmlformats.org/officeDocument/2006/relationships/image" Target="../media/image97.wmf"/><Relationship Id="rId21" Type="http://schemas.openxmlformats.org/officeDocument/2006/relationships/image" Target="../media/image114.wmf"/><Relationship Id="rId7" Type="http://schemas.openxmlformats.org/officeDocument/2006/relationships/image" Target="../media/image101.wmf"/><Relationship Id="rId12" Type="http://schemas.openxmlformats.org/officeDocument/2006/relationships/image" Target="../media/image105.wmf"/><Relationship Id="rId17" Type="http://schemas.openxmlformats.org/officeDocument/2006/relationships/image" Target="../media/image110.wmf"/><Relationship Id="rId2" Type="http://schemas.openxmlformats.org/officeDocument/2006/relationships/image" Target="../media/image96.wmf"/><Relationship Id="rId16" Type="http://schemas.openxmlformats.org/officeDocument/2006/relationships/image" Target="../media/image109.wmf"/><Relationship Id="rId20" Type="http://schemas.openxmlformats.org/officeDocument/2006/relationships/image" Target="../media/image113.wmf"/><Relationship Id="rId1" Type="http://schemas.openxmlformats.org/officeDocument/2006/relationships/image" Target="../media/image95.wmf"/><Relationship Id="rId6" Type="http://schemas.openxmlformats.org/officeDocument/2006/relationships/image" Target="../media/image100.wmf"/><Relationship Id="rId11" Type="http://schemas.openxmlformats.org/officeDocument/2006/relationships/image" Target="../media/image42.wmf"/><Relationship Id="rId5" Type="http://schemas.openxmlformats.org/officeDocument/2006/relationships/image" Target="../media/image99.wmf"/><Relationship Id="rId15" Type="http://schemas.openxmlformats.org/officeDocument/2006/relationships/image" Target="../media/image108.wmf"/><Relationship Id="rId10" Type="http://schemas.openxmlformats.org/officeDocument/2006/relationships/image" Target="../media/image104.wmf"/><Relationship Id="rId19" Type="http://schemas.openxmlformats.org/officeDocument/2006/relationships/image" Target="../media/image112.wmf"/><Relationship Id="rId4" Type="http://schemas.openxmlformats.org/officeDocument/2006/relationships/image" Target="../media/image98.wmf"/><Relationship Id="rId9" Type="http://schemas.openxmlformats.org/officeDocument/2006/relationships/image" Target="../media/image103.wmf"/><Relationship Id="rId14" Type="http://schemas.openxmlformats.org/officeDocument/2006/relationships/image" Target="../media/image107.wmf"/><Relationship Id="rId22" Type="http://schemas.openxmlformats.org/officeDocument/2006/relationships/image" Target="../media/image11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13" Type="http://schemas.openxmlformats.org/officeDocument/2006/relationships/image" Target="../media/image105.wmf"/><Relationship Id="rId18" Type="http://schemas.openxmlformats.org/officeDocument/2006/relationships/image" Target="../media/image119.wmf"/><Relationship Id="rId3" Type="http://schemas.openxmlformats.org/officeDocument/2006/relationships/image" Target="../media/image97.wmf"/><Relationship Id="rId21" Type="http://schemas.openxmlformats.org/officeDocument/2006/relationships/image" Target="../media/image122.wmf"/><Relationship Id="rId7" Type="http://schemas.openxmlformats.org/officeDocument/2006/relationships/image" Target="../media/image100.wmf"/><Relationship Id="rId12" Type="http://schemas.openxmlformats.org/officeDocument/2006/relationships/image" Target="../media/image42.wmf"/><Relationship Id="rId17" Type="http://schemas.openxmlformats.org/officeDocument/2006/relationships/image" Target="../media/image115.wmf"/><Relationship Id="rId2" Type="http://schemas.openxmlformats.org/officeDocument/2006/relationships/image" Target="../media/image116.wmf"/><Relationship Id="rId16" Type="http://schemas.openxmlformats.org/officeDocument/2006/relationships/image" Target="../media/image118.wmf"/><Relationship Id="rId20" Type="http://schemas.openxmlformats.org/officeDocument/2006/relationships/image" Target="../media/image121.wmf"/><Relationship Id="rId1" Type="http://schemas.openxmlformats.org/officeDocument/2006/relationships/image" Target="../media/image95.wmf"/><Relationship Id="rId6" Type="http://schemas.openxmlformats.org/officeDocument/2006/relationships/image" Target="../media/image99.wmf"/><Relationship Id="rId11" Type="http://schemas.openxmlformats.org/officeDocument/2006/relationships/image" Target="../media/image104.wmf"/><Relationship Id="rId5" Type="http://schemas.openxmlformats.org/officeDocument/2006/relationships/image" Target="../media/image98.wmf"/><Relationship Id="rId15" Type="http://schemas.openxmlformats.org/officeDocument/2006/relationships/image" Target="../media/image107.wmf"/><Relationship Id="rId10" Type="http://schemas.openxmlformats.org/officeDocument/2006/relationships/image" Target="../media/image103.wmf"/><Relationship Id="rId19" Type="http://schemas.openxmlformats.org/officeDocument/2006/relationships/image" Target="../media/image120.wmf"/><Relationship Id="rId4" Type="http://schemas.openxmlformats.org/officeDocument/2006/relationships/image" Target="../media/image117.wmf"/><Relationship Id="rId9" Type="http://schemas.openxmlformats.org/officeDocument/2006/relationships/image" Target="../media/image102.wmf"/><Relationship Id="rId14" Type="http://schemas.openxmlformats.org/officeDocument/2006/relationships/image" Target="../media/image106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wmf"/><Relationship Id="rId13" Type="http://schemas.openxmlformats.org/officeDocument/2006/relationships/image" Target="../media/image132.wmf"/><Relationship Id="rId3" Type="http://schemas.openxmlformats.org/officeDocument/2006/relationships/image" Target="../media/image75.wmf"/><Relationship Id="rId7" Type="http://schemas.openxmlformats.org/officeDocument/2006/relationships/image" Target="../media/image126.wmf"/><Relationship Id="rId12" Type="http://schemas.openxmlformats.org/officeDocument/2006/relationships/image" Target="../media/image131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125.wmf"/><Relationship Id="rId11" Type="http://schemas.openxmlformats.org/officeDocument/2006/relationships/image" Target="../media/image130.wmf"/><Relationship Id="rId5" Type="http://schemas.openxmlformats.org/officeDocument/2006/relationships/image" Target="../media/image124.wmf"/><Relationship Id="rId10" Type="http://schemas.openxmlformats.org/officeDocument/2006/relationships/image" Target="../media/image129.wmf"/><Relationship Id="rId4" Type="http://schemas.openxmlformats.org/officeDocument/2006/relationships/image" Target="../media/image123.wmf"/><Relationship Id="rId9" Type="http://schemas.openxmlformats.org/officeDocument/2006/relationships/image" Target="../media/image1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E83D1F0-AF30-4786-988B-3C49156BB9ED}" type="datetimeFigureOut">
              <a:rPr lang="en-US"/>
              <a:pPr>
                <a:defRPr/>
              </a:pPr>
              <a:t>8/25/2020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1AF7F26-C63F-4CCF-9AB3-5FD3D94B095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35519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8DC7756-1266-49E2-B804-A227F1700670}" type="slidenum">
              <a:rPr lang="en-CA" smtClean="0"/>
              <a:pPr eaLnBrk="1" hangingPunct="1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72799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9B0B00A-CB0F-4681-A000-B9CDDFB784F6}" type="slidenum">
              <a:rPr lang="en-CA" smtClean="0"/>
              <a:pPr eaLnBrk="1" hangingPunct="1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70716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F6D662B-55CC-4820-B1F4-04080C6E494D}" type="slidenum">
              <a:rPr lang="en-CA" smtClean="0"/>
              <a:pPr eaLnBrk="1" hangingPunct="1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70269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AF7F26-C63F-4CCF-9AB3-5FD3D94B095E}" type="slidenum">
              <a:rPr lang="en-CA" smtClean="0"/>
              <a:pPr>
                <a:defRPr/>
              </a:pPr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52644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AF7F26-C63F-4CCF-9AB3-5FD3D94B095E}" type="slidenum">
              <a:rPr lang="en-CA" smtClean="0"/>
              <a:pPr>
                <a:defRPr/>
              </a:pPr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48478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F283056-D9CF-4835-9C72-1AF74A1AE2E3}" type="slidenum">
              <a:rPr lang="en-CA" smtClean="0"/>
              <a:pPr eaLnBrk="1" hangingPunct="1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94085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3DE50CE-E7FC-4BB1-A1F4-2F08EFADDAA9}" type="slidenum">
              <a:rPr lang="en-CA" smtClean="0"/>
              <a:pPr eaLnBrk="1" hangingPunct="1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89929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AF7F26-C63F-4CCF-9AB3-5FD3D94B095E}" type="slidenum">
              <a:rPr lang="en-CA" smtClean="0"/>
              <a:pPr>
                <a:defRPr/>
              </a:pPr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2866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CC6190B-DD9E-4E28-969C-87F71E4DB60A}" type="slidenum">
              <a:rPr lang="en-CA" smtClean="0"/>
              <a:pPr eaLnBrk="1" hangingPunct="1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2284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F68FDAC-2EEF-4F0B-9397-A031FA2E84B6}" type="slidenum">
              <a:rPr lang="en-CA" smtClean="0"/>
              <a:pPr eaLnBrk="1" hangingPunct="1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6656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5F439ED-3F92-4244-B8E4-1E01ECE55058}" type="slidenum">
              <a:rPr lang="en-CA" smtClean="0"/>
              <a:pPr eaLnBrk="1" hangingPunct="1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9570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1FB39BC-FF28-4FD0-9F45-079A897CFFA1}" type="slidenum">
              <a:rPr lang="en-CA" smtClean="0"/>
              <a:pPr eaLnBrk="1" hangingPunct="1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9588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FFD245A-5CFF-408D-93BA-021608E1D64F}" type="slidenum">
              <a:rPr lang="en-CA" smtClean="0"/>
              <a:pPr eaLnBrk="1" hangingPunct="1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33445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DB235BB-5CB0-4C82-A8B7-595EBB078F19}" type="slidenum">
              <a:rPr lang="en-CA" smtClean="0"/>
              <a:pPr eaLnBrk="1" hangingPunct="1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657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C8EAA0F-166E-40F0-86BC-C4AB1BA72CDA}" type="slidenum">
              <a:rPr lang="en-CA" smtClean="0"/>
              <a:pPr eaLnBrk="1" hangingPunct="1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70920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97FAFCA-621D-493C-B500-D407FEA9A37B}" type="slidenum">
              <a:rPr lang="en-CA" smtClean="0"/>
              <a:pPr eaLnBrk="1" hangingPunct="1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2683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06ABF-2991-41BB-A947-9B8B4F371BF3}" type="datetimeFigureOut">
              <a:rPr lang="en-US"/>
              <a:pPr>
                <a:defRPr/>
              </a:pPr>
              <a:t>8/25/2020</a:t>
            </a:fld>
            <a:endParaRPr lang="en-CA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608CC-183F-4CF1-AB5F-8A82F42D9D6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77719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BA74A-2750-4580-889C-C0D4837589B3}" type="datetimeFigureOut">
              <a:rPr lang="en-US"/>
              <a:pPr>
                <a:defRPr/>
              </a:pPr>
              <a:t>8/25/2020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7732C-C9E6-4D56-ACAB-BEC61383E8F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587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C8A3B-D552-4656-8ED1-4AB2B03A4624}" type="datetimeFigureOut">
              <a:rPr lang="en-US"/>
              <a:pPr>
                <a:defRPr/>
              </a:pPr>
              <a:t>8/25/2020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DD583-4C67-45E0-92BF-C3DBDA9CB60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6109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110C174-E4C9-469D-94AA-3565EBAC28ED}" type="datetimeFigureOut">
              <a:rPr lang="en-US"/>
              <a:pPr>
                <a:defRPr/>
              </a:pPr>
              <a:t>8/25/2020</a:t>
            </a:fld>
            <a:endParaRPr lang="en-CA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A5EEDF4-B10C-4B7A-9A44-907F9130BDE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7299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22385-DC92-4CB1-A39B-F10ED359A35C}" type="datetimeFigureOut">
              <a:rPr lang="en-US"/>
              <a:pPr>
                <a:defRPr/>
              </a:pPr>
              <a:t>8/25/2020</a:t>
            </a:fld>
            <a:endParaRPr lang="en-CA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07EAC-672C-4E01-8263-EE14487A758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69129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FF0FD-A68C-440F-B380-CD228A60DDB3}" type="datetimeFigureOut">
              <a:rPr lang="en-US"/>
              <a:pPr>
                <a:defRPr/>
              </a:pPr>
              <a:t>8/25/2020</a:t>
            </a:fld>
            <a:endParaRPr lang="en-CA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C9492-4F1D-4043-B865-84929990ECC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5622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29212-8AF8-45A4-AD35-7FA6752DDCA6}" type="datetimeFigureOut">
              <a:rPr lang="en-US"/>
              <a:pPr>
                <a:defRPr/>
              </a:pPr>
              <a:t>8/25/2020</a:t>
            </a:fld>
            <a:endParaRPr lang="en-CA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789B5-0899-49B6-801F-0B122C38A83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6726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C06BDC9-170D-454D-8E2B-87B7135C7A30}" type="datetimeFigureOut">
              <a:rPr lang="en-US"/>
              <a:pPr>
                <a:defRPr/>
              </a:pPr>
              <a:t>8/25/2020</a:t>
            </a:fld>
            <a:endParaRPr lang="en-CA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9C5DDEA-6386-4132-A85F-C440C03A230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6869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AF318-C3FC-49CE-AC90-AEFEEEA9B04A}" type="datetimeFigureOut">
              <a:rPr lang="en-US"/>
              <a:pPr>
                <a:defRPr/>
              </a:pPr>
              <a:t>8/25/2020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8F4A5-6862-4213-B578-0FC65C7CDB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733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B4A21DE-B454-4F7C-B53C-4B68EA8A2F6A}" type="datetimeFigureOut">
              <a:rPr lang="en-US"/>
              <a:pPr>
                <a:defRPr/>
              </a:pPr>
              <a:t>8/25/2020</a:t>
            </a:fld>
            <a:endParaRPr lang="en-CA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753EEB0-515C-48B6-AC46-4E4437C6C26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69341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DA0DEFC-86AC-4431-94BD-62EBAEF2FEAE}" type="datetimeFigureOut">
              <a:rPr lang="en-US"/>
              <a:pPr>
                <a:defRPr/>
              </a:pPr>
              <a:t>8/25/2020</a:t>
            </a:fld>
            <a:endParaRPr lang="en-CA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36DD591-573C-494A-955E-D48CAB54928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603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292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C15484D-0A6A-4BE8-B05B-49F56CDAE753}" type="datetimeFigureOut">
              <a:rPr lang="en-US"/>
              <a:pPr>
                <a:defRPr/>
              </a:pPr>
              <a:t>8/25/2020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1BB514D-2486-4ED0-B7CE-D24695EEC75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797" r:id="rId4"/>
    <p:sldLayoutId id="2147483798" r:id="rId5"/>
    <p:sldLayoutId id="2147483805" r:id="rId6"/>
    <p:sldLayoutId id="2147483799" r:id="rId7"/>
    <p:sldLayoutId id="2147483806" r:id="rId8"/>
    <p:sldLayoutId id="2147483807" r:id="rId9"/>
    <p:sldLayoutId id="2147483800" r:id="rId10"/>
    <p:sldLayoutId id="21474838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8.wmf"/><Relationship Id="rId18" Type="http://schemas.openxmlformats.org/officeDocument/2006/relationships/oleObject" Target="../embeddings/oleObject147.bin"/><Relationship Id="rId26" Type="http://schemas.openxmlformats.org/officeDocument/2006/relationships/oleObject" Target="../embeddings/oleObject151.bin"/><Relationship Id="rId39" Type="http://schemas.openxmlformats.org/officeDocument/2006/relationships/image" Target="../media/image119.wmf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102.wmf"/><Relationship Id="rId34" Type="http://schemas.openxmlformats.org/officeDocument/2006/relationships/oleObject" Target="../embeddings/oleObject155.bin"/><Relationship Id="rId42" Type="http://schemas.openxmlformats.org/officeDocument/2006/relationships/oleObject" Target="../embeddings/oleObject160.bin"/><Relationship Id="rId47" Type="http://schemas.openxmlformats.org/officeDocument/2006/relationships/image" Target="../media/image120.wmf"/><Relationship Id="rId50" Type="http://schemas.openxmlformats.org/officeDocument/2006/relationships/oleObject" Target="../embeddings/oleObject166.bin"/><Relationship Id="rId7" Type="http://schemas.openxmlformats.org/officeDocument/2006/relationships/image" Target="../media/image116.wmf"/><Relationship Id="rId12" Type="http://schemas.openxmlformats.org/officeDocument/2006/relationships/oleObject" Target="../embeddings/oleObject144.bin"/><Relationship Id="rId17" Type="http://schemas.openxmlformats.org/officeDocument/2006/relationships/image" Target="../media/image100.wmf"/><Relationship Id="rId25" Type="http://schemas.openxmlformats.org/officeDocument/2006/relationships/image" Target="../media/image104.wmf"/><Relationship Id="rId33" Type="http://schemas.openxmlformats.org/officeDocument/2006/relationships/image" Target="../media/image107.wmf"/><Relationship Id="rId38" Type="http://schemas.openxmlformats.org/officeDocument/2006/relationships/oleObject" Target="../embeddings/oleObject157.bin"/><Relationship Id="rId46" Type="http://schemas.openxmlformats.org/officeDocument/2006/relationships/oleObject" Target="../embeddings/oleObject16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6.bin"/><Relationship Id="rId20" Type="http://schemas.openxmlformats.org/officeDocument/2006/relationships/oleObject" Target="../embeddings/oleObject148.bin"/><Relationship Id="rId29" Type="http://schemas.openxmlformats.org/officeDocument/2006/relationships/image" Target="../media/image105.wmf"/><Relationship Id="rId41" Type="http://schemas.openxmlformats.org/officeDocument/2006/relationships/oleObject" Target="../embeddings/oleObject159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41.bin"/><Relationship Id="rId11" Type="http://schemas.openxmlformats.org/officeDocument/2006/relationships/image" Target="../media/image117.wmf"/><Relationship Id="rId24" Type="http://schemas.openxmlformats.org/officeDocument/2006/relationships/oleObject" Target="../embeddings/oleObject150.bin"/><Relationship Id="rId32" Type="http://schemas.openxmlformats.org/officeDocument/2006/relationships/oleObject" Target="../embeddings/oleObject154.bin"/><Relationship Id="rId37" Type="http://schemas.openxmlformats.org/officeDocument/2006/relationships/image" Target="../media/image115.wmf"/><Relationship Id="rId40" Type="http://schemas.openxmlformats.org/officeDocument/2006/relationships/oleObject" Target="../embeddings/oleObject158.bin"/><Relationship Id="rId45" Type="http://schemas.openxmlformats.org/officeDocument/2006/relationships/oleObject" Target="../embeddings/oleObject163.bin"/><Relationship Id="rId53" Type="http://schemas.openxmlformats.org/officeDocument/2006/relationships/hyperlink" Target="http://www.bcmath.ca/" TargetMode="External"/><Relationship Id="rId5" Type="http://schemas.openxmlformats.org/officeDocument/2006/relationships/image" Target="../media/image95.wmf"/><Relationship Id="rId15" Type="http://schemas.openxmlformats.org/officeDocument/2006/relationships/image" Target="../media/image99.wmf"/><Relationship Id="rId23" Type="http://schemas.openxmlformats.org/officeDocument/2006/relationships/image" Target="../media/image103.wmf"/><Relationship Id="rId28" Type="http://schemas.openxmlformats.org/officeDocument/2006/relationships/oleObject" Target="../embeddings/oleObject152.bin"/><Relationship Id="rId36" Type="http://schemas.openxmlformats.org/officeDocument/2006/relationships/oleObject" Target="../embeddings/oleObject156.bin"/><Relationship Id="rId49" Type="http://schemas.openxmlformats.org/officeDocument/2006/relationships/image" Target="../media/image121.wmf"/><Relationship Id="rId10" Type="http://schemas.openxmlformats.org/officeDocument/2006/relationships/oleObject" Target="../embeddings/oleObject143.bin"/><Relationship Id="rId19" Type="http://schemas.openxmlformats.org/officeDocument/2006/relationships/image" Target="../media/image101.wmf"/><Relationship Id="rId31" Type="http://schemas.openxmlformats.org/officeDocument/2006/relationships/image" Target="../media/image106.wmf"/><Relationship Id="rId44" Type="http://schemas.openxmlformats.org/officeDocument/2006/relationships/oleObject" Target="../embeddings/oleObject162.bin"/><Relationship Id="rId52" Type="http://schemas.openxmlformats.org/officeDocument/2006/relationships/image" Target="../media/image122.wmf"/><Relationship Id="rId4" Type="http://schemas.openxmlformats.org/officeDocument/2006/relationships/oleObject" Target="../embeddings/oleObject140.bin"/><Relationship Id="rId9" Type="http://schemas.openxmlformats.org/officeDocument/2006/relationships/image" Target="../media/image97.wmf"/><Relationship Id="rId14" Type="http://schemas.openxmlformats.org/officeDocument/2006/relationships/oleObject" Target="../embeddings/oleObject145.bin"/><Relationship Id="rId22" Type="http://schemas.openxmlformats.org/officeDocument/2006/relationships/oleObject" Target="../embeddings/oleObject149.bin"/><Relationship Id="rId27" Type="http://schemas.openxmlformats.org/officeDocument/2006/relationships/image" Target="../media/image42.wmf"/><Relationship Id="rId30" Type="http://schemas.openxmlformats.org/officeDocument/2006/relationships/oleObject" Target="../embeddings/oleObject153.bin"/><Relationship Id="rId35" Type="http://schemas.openxmlformats.org/officeDocument/2006/relationships/image" Target="../media/image118.wmf"/><Relationship Id="rId43" Type="http://schemas.openxmlformats.org/officeDocument/2006/relationships/oleObject" Target="../embeddings/oleObject161.bin"/><Relationship Id="rId48" Type="http://schemas.openxmlformats.org/officeDocument/2006/relationships/oleObject" Target="../embeddings/oleObject165.bin"/><Relationship Id="rId8" Type="http://schemas.openxmlformats.org/officeDocument/2006/relationships/oleObject" Target="../embeddings/oleObject142.bin"/><Relationship Id="rId51" Type="http://schemas.openxmlformats.org/officeDocument/2006/relationships/oleObject" Target="../embeddings/oleObject16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0.bin"/><Relationship Id="rId13" Type="http://schemas.openxmlformats.org/officeDocument/2006/relationships/oleObject" Target="../embeddings/oleObject173.bin"/><Relationship Id="rId18" Type="http://schemas.openxmlformats.org/officeDocument/2006/relationships/oleObject" Target="../embeddings/oleObject176.bin"/><Relationship Id="rId26" Type="http://schemas.openxmlformats.org/officeDocument/2006/relationships/oleObject" Target="../embeddings/oleObject182.bin"/><Relationship Id="rId3" Type="http://schemas.openxmlformats.org/officeDocument/2006/relationships/notesSlide" Target="../notesSlides/notesSlide11.xml"/><Relationship Id="rId21" Type="http://schemas.openxmlformats.org/officeDocument/2006/relationships/image" Target="../media/image127.wmf"/><Relationship Id="rId34" Type="http://schemas.openxmlformats.org/officeDocument/2006/relationships/oleObject" Target="../embeddings/oleObject186.bin"/><Relationship Id="rId7" Type="http://schemas.openxmlformats.org/officeDocument/2006/relationships/image" Target="../media/image3.wmf"/><Relationship Id="rId12" Type="http://schemas.openxmlformats.org/officeDocument/2006/relationships/image" Target="../media/image123.wmf"/><Relationship Id="rId17" Type="http://schemas.openxmlformats.org/officeDocument/2006/relationships/image" Target="../media/image125.wmf"/><Relationship Id="rId25" Type="http://schemas.openxmlformats.org/officeDocument/2006/relationships/oleObject" Target="../embeddings/oleObject181.bin"/><Relationship Id="rId33" Type="http://schemas.openxmlformats.org/officeDocument/2006/relationships/image" Target="../media/image13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75.bin"/><Relationship Id="rId20" Type="http://schemas.openxmlformats.org/officeDocument/2006/relationships/oleObject" Target="../embeddings/oleObject177.bin"/><Relationship Id="rId29" Type="http://schemas.openxmlformats.org/officeDocument/2006/relationships/image" Target="../media/image129.wmf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69.bin"/><Relationship Id="rId11" Type="http://schemas.openxmlformats.org/officeDocument/2006/relationships/oleObject" Target="../embeddings/oleObject172.bin"/><Relationship Id="rId24" Type="http://schemas.openxmlformats.org/officeDocument/2006/relationships/oleObject" Target="../embeddings/oleObject180.bin"/><Relationship Id="rId32" Type="http://schemas.openxmlformats.org/officeDocument/2006/relationships/oleObject" Target="../embeddings/oleObject185.bin"/><Relationship Id="rId37" Type="http://schemas.openxmlformats.org/officeDocument/2006/relationships/image" Target="../media/image133.png"/><Relationship Id="rId5" Type="http://schemas.openxmlformats.org/officeDocument/2006/relationships/image" Target="../media/image2.wmf"/><Relationship Id="rId15" Type="http://schemas.openxmlformats.org/officeDocument/2006/relationships/image" Target="../media/image124.wmf"/><Relationship Id="rId23" Type="http://schemas.openxmlformats.org/officeDocument/2006/relationships/oleObject" Target="../embeddings/oleObject179.bin"/><Relationship Id="rId28" Type="http://schemas.openxmlformats.org/officeDocument/2006/relationships/oleObject" Target="../embeddings/oleObject183.bin"/><Relationship Id="rId36" Type="http://schemas.openxmlformats.org/officeDocument/2006/relationships/hyperlink" Target="http://www.bcmath.ca/" TargetMode="External"/><Relationship Id="rId10" Type="http://schemas.openxmlformats.org/officeDocument/2006/relationships/image" Target="../media/image75.wmf"/><Relationship Id="rId19" Type="http://schemas.openxmlformats.org/officeDocument/2006/relationships/image" Target="../media/image126.wmf"/><Relationship Id="rId31" Type="http://schemas.openxmlformats.org/officeDocument/2006/relationships/image" Target="../media/image130.wmf"/><Relationship Id="rId4" Type="http://schemas.openxmlformats.org/officeDocument/2006/relationships/oleObject" Target="../embeddings/oleObject168.bin"/><Relationship Id="rId9" Type="http://schemas.openxmlformats.org/officeDocument/2006/relationships/oleObject" Target="../embeddings/oleObject171.bin"/><Relationship Id="rId14" Type="http://schemas.openxmlformats.org/officeDocument/2006/relationships/oleObject" Target="../embeddings/oleObject174.bin"/><Relationship Id="rId22" Type="http://schemas.openxmlformats.org/officeDocument/2006/relationships/oleObject" Target="../embeddings/oleObject178.bin"/><Relationship Id="rId27" Type="http://schemas.openxmlformats.org/officeDocument/2006/relationships/image" Target="../media/image128.wmf"/><Relationship Id="rId30" Type="http://schemas.openxmlformats.org/officeDocument/2006/relationships/oleObject" Target="../embeddings/oleObject184.bin"/><Relationship Id="rId35" Type="http://schemas.openxmlformats.org/officeDocument/2006/relationships/image" Target="../media/image13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9.png"/><Relationship Id="rId3" Type="http://schemas.openxmlformats.org/officeDocument/2006/relationships/image" Target="../media/image134.png"/><Relationship Id="rId7" Type="http://schemas.openxmlformats.org/officeDocument/2006/relationships/image" Target="../media/image13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7.png"/><Relationship Id="rId11" Type="http://schemas.openxmlformats.org/officeDocument/2006/relationships/image" Target="../media/image142.png"/><Relationship Id="rId5" Type="http://schemas.openxmlformats.org/officeDocument/2006/relationships/image" Target="../media/image136.png"/><Relationship Id="rId10" Type="http://schemas.openxmlformats.org/officeDocument/2006/relationships/image" Target="../media/image141.png"/><Relationship Id="rId4" Type="http://schemas.openxmlformats.org/officeDocument/2006/relationships/image" Target="../media/image135.png"/><Relationship Id="rId9" Type="http://schemas.openxmlformats.org/officeDocument/2006/relationships/image" Target="../media/image14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9.bin"/><Relationship Id="rId13" Type="http://schemas.openxmlformats.org/officeDocument/2006/relationships/image" Target="../media/image138.wmf"/><Relationship Id="rId18" Type="http://schemas.openxmlformats.org/officeDocument/2006/relationships/oleObject" Target="../embeddings/oleObject194.bin"/><Relationship Id="rId26" Type="http://schemas.openxmlformats.org/officeDocument/2006/relationships/oleObject" Target="../embeddings/oleObject198.bin"/><Relationship Id="rId39" Type="http://schemas.openxmlformats.org/officeDocument/2006/relationships/image" Target="../media/image150.wmf"/><Relationship Id="rId3" Type="http://schemas.openxmlformats.org/officeDocument/2006/relationships/notesSlide" Target="../notesSlides/notesSlide14.xml"/><Relationship Id="rId21" Type="http://schemas.openxmlformats.org/officeDocument/2006/relationships/image" Target="../media/image142.wmf"/><Relationship Id="rId34" Type="http://schemas.openxmlformats.org/officeDocument/2006/relationships/oleObject" Target="../embeddings/oleObject203.bin"/><Relationship Id="rId42" Type="http://schemas.openxmlformats.org/officeDocument/2006/relationships/image" Target="../media/image151.wmf"/><Relationship Id="rId7" Type="http://schemas.openxmlformats.org/officeDocument/2006/relationships/image" Target="../media/image135.wmf"/><Relationship Id="rId12" Type="http://schemas.openxmlformats.org/officeDocument/2006/relationships/oleObject" Target="../embeddings/oleObject191.bin"/><Relationship Id="rId17" Type="http://schemas.openxmlformats.org/officeDocument/2006/relationships/image" Target="../media/image140.wmf"/><Relationship Id="rId25" Type="http://schemas.openxmlformats.org/officeDocument/2006/relationships/image" Target="../media/image144.wmf"/><Relationship Id="rId33" Type="http://schemas.openxmlformats.org/officeDocument/2006/relationships/oleObject" Target="../embeddings/oleObject202.bin"/><Relationship Id="rId38" Type="http://schemas.openxmlformats.org/officeDocument/2006/relationships/oleObject" Target="../embeddings/oleObject20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93.bin"/><Relationship Id="rId20" Type="http://schemas.openxmlformats.org/officeDocument/2006/relationships/oleObject" Target="../embeddings/oleObject195.bin"/><Relationship Id="rId29" Type="http://schemas.openxmlformats.org/officeDocument/2006/relationships/oleObject" Target="../embeddings/oleObject200.bin"/><Relationship Id="rId41" Type="http://schemas.openxmlformats.org/officeDocument/2006/relationships/oleObject" Target="../embeddings/oleObject207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88.bin"/><Relationship Id="rId11" Type="http://schemas.openxmlformats.org/officeDocument/2006/relationships/image" Target="../media/image137.wmf"/><Relationship Id="rId24" Type="http://schemas.openxmlformats.org/officeDocument/2006/relationships/oleObject" Target="../embeddings/oleObject197.bin"/><Relationship Id="rId32" Type="http://schemas.openxmlformats.org/officeDocument/2006/relationships/image" Target="../media/image147.wmf"/><Relationship Id="rId37" Type="http://schemas.openxmlformats.org/officeDocument/2006/relationships/image" Target="../media/image149.wmf"/><Relationship Id="rId40" Type="http://schemas.openxmlformats.org/officeDocument/2006/relationships/oleObject" Target="../embeddings/oleObject206.bin"/><Relationship Id="rId45" Type="http://schemas.openxmlformats.org/officeDocument/2006/relationships/hyperlink" Target="http://www.bcmath.ca/" TargetMode="External"/><Relationship Id="rId5" Type="http://schemas.openxmlformats.org/officeDocument/2006/relationships/image" Target="../media/image134.wmf"/><Relationship Id="rId15" Type="http://schemas.openxmlformats.org/officeDocument/2006/relationships/image" Target="../media/image139.wmf"/><Relationship Id="rId23" Type="http://schemas.openxmlformats.org/officeDocument/2006/relationships/image" Target="../media/image143.wmf"/><Relationship Id="rId28" Type="http://schemas.openxmlformats.org/officeDocument/2006/relationships/oleObject" Target="../embeddings/oleObject199.bin"/><Relationship Id="rId36" Type="http://schemas.openxmlformats.org/officeDocument/2006/relationships/oleObject" Target="../embeddings/oleObject204.bin"/><Relationship Id="rId10" Type="http://schemas.openxmlformats.org/officeDocument/2006/relationships/oleObject" Target="../embeddings/oleObject190.bin"/><Relationship Id="rId19" Type="http://schemas.openxmlformats.org/officeDocument/2006/relationships/image" Target="../media/image141.wmf"/><Relationship Id="rId31" Type="http://schemas.openxmlformats.org/officeDocument/2006/relationships/oleObject" Target="../embeddings/oleObject201.bin"/><Relationship Id="rId44" Type="http://schemas.openxmlformats.org/officeDocument/2006/relationships/image" Target="../media/image152.wmf"/><Relationship Id="rId4" Type="http://schemas.openxmlformats.org/officeDocument/2006/relationships/oleObject" Target="../embeddings/oleObject187.bin"/><Relationship Id="rId9" Type="http://schemas.openxmlformats.org/officeDocument/2006/relationships/image" Target="../media/image136.wmf"/><Relationship Id="rId14" Type="http://schemas.openxmlformats.org/officeDocument/2006/relationships/oleObject" Target="../embeddings/oleObject192.bin"/><Relationship Id="rId22" Type="http://schemas.openxmlformats.org/officeDocument/2006/relationships/oleObject" Target="../embeddings/oleObject196.bin"/><Relationship Id="rId27" Type="http://schemas.openxmlformats.org/officeDocument/2006/relationships/image" Target="../media/image145.wmf"/><Relationship Id="rId30" Type="http://schemas.openxmlformats.org/officeDocument/2006/relationships/image" Target="../media/image146.wmf"/><Relationship Id="rId35" Type="http://schemas.openxmlformats.org/officeDocument/2006/relationships/image" Target="../media/image148.wmf"/><Relationship Id="rId43" Type="http://schemas.openxmlformats.org/officeDocument/2006/relationships/oleObject" Target="../embeddings/oleObject208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1.bin"/><Relationship Id="rId13" Type="http://schemas.openxmlformats.org/officeDocument/2006/relationships/image" Target="../media/image157.wmf"/><Relationship Id="rId18" Type="http://schemas.openxmlformats.org/officeDocument/2006/relationships/oleObject" Target="../embeddings/oleObject216.bin"/><Relationship Id="rId26" Type="http://schemas.openxmlformats.org/officeDocument/2006/relationships/oleObject" Target="../embeddings/oleObject220.bin"/><Relationship Id="rId39" Type="http://schemas.openxmlformats.org/officeDocument/2006/relationships/oleObject" Target="../embeddings/oleObject228.bin"/><Relationship Id="rId3" Type="http://schemas.openxmlformats.org/officeDocument/2006/relationships/notesSlide" Target="../notesSlides/notesSlide15.xml"/><Relationship Id="rId21" Type="http://schemas.openxmlformats.org/officeDocument/2006/relationships/image" Target="../media/image160.wmf"/><Relationship Id="rId34" Type="http://schemas.openxmlformats.org/officeDocument/2006/relationships/oleObject" Target="../embeddings/oleObject224.bin"/><Relationship Id="rId42" Type="http://schemas.openxmlformats.org/officeDocument/2006/relationships/oleObject" Target="../embeddings/oleObject231.bin"/><Relationship Id="rId47" Type="http://schemas.openxmlformats.org/officeDocument/2006/relationships/image" Target="../media/image168.wmf"/><Relationship Id="rId7" Type="http://schemas.openxmlformats.org/officeDocument/2006/relationships/image" Target="../media/image154.wmf"/><Relationship Id="rId12" Type="http://schemas.openxmlformats.org/officeDocument/2006/relationships/oleObject" Target="../embeddings/oleObject213.bin"/><Relationship Id="rId17" Type="http://schemas.openxmlformats.org/officeDocument/2006/relationships/image" Target="../media/image159.wmf"/><Relationship Id="rId25" Type="http://schemas.openxmlformats.org/officeDocument/2006/relationships/image" Target="../media/image141.wmf"/><Relationship Id="rId33" Type="http://schemas.openxmlformats.org/officeDocument/2006/relationships/image" Target="../media/image165.wmf"/><Relationship Id="rId38" Type="http://schemas.openxmlformats.org/officeDocument/2006/relationships/oleObject" Target="../embeddings/oleObject227.bin"/><Relationship Id="rId46" Type="http://schemas.openxmlformats.org/officeDocument/2006/relationships/oleObject" Target="../embeddings/oleObject23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15.bin"/><Relationship Id="rId20" Type="http://schemas.openxmlformats.org/officeDocument/2006/relationships/oleObject" Target="../embeddings/oleObject217.bin"/><Relationship Id="rId29" Type="http://schemas.openxmlformats.org/officeDocument/2006/relationships/image" Target="../media/image163.wmf"/><Relationship Id="rId41" Type="http://schemas.openxmlformats.org/officeDocument/2006/relationships/oleObject" Target="../embeddings/oleObject230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10.bin"/><Relationship Id="rId11" Type="http://schemas.openxmlformats.org/officeDocument/2006/relationships/image" Target="../media/image156.wmf"/><Relationship Id="rId24" Type="http://schemas.openxmlformats.org/officeDocument/2006/relationships/oleObject" Target="../embeddings/oleObject219.bin"/><Relationship Id="rId32" Type="http://schemas.openxmlformats.org/officeDocument/2006/relationships/oleObject" Target="../embeddings/oleObject223.bin"/><Relationship Id="rId37" Type="http://schemas.openxmlformats.org/officeDocument/2006/relationships/oleObject" Target="../embeddings/oleObject226.bin"/><Relationship Id="rId40" Type="http://schemas.openxmlformats.org/officeDocument/2006/relationships/oleObject" Target="../embeddings/oleObject229.bin"/><Relationship Id="rId45" Type="http://schemas.openxmlformats.org/officeDocument/2006/relationships/image" Target="../media/image167.wmf"/><Relationship Id="rId5" Type="http://schemas.openxmlformats.org/officeDocument/2006/relationships/image" Target="../media/image153.wmf"/><Relationship Id="rId15" Type="http://schemas.openxmlformats.org/officeDocument/2006/relationships/image" Target="../media/image158.wmf"/><Relationship Id="rId23" Type="http://schemas.openxmlformats.org/officeDocument/2006/relationships/image" Target="../media/image161.wmf"/><Relationship Id="rId28" Type="http://schemas.openxmlformats.org/officeDocument/2006/relationships/oleObject" Target="../embeddings/oleObject221.bin"/><Relationship Id="rId36" Type="http://schemas.openxmlformats.org/officeDocument/2006/relationships/oleObject" Target="../embeddings/oleObject225.bin"/><Relationship Id="rId10" Type="http://schemas.openxmlformats.org/officeDocument/2006/relationships/oleObject" Target="../embeddings/oleObject212.bin"/><Relationship Id="rId19" Type="http://schemas.openxmlformats.org/officeDocument/2006/relationships/image" Target="../media/image138.wmf"/><Relationship Id="rId31" Type="http://schemas.openxmlformats.org/officeDocument/2006/relationships/image" Target="../media/image164.wmf"/><Relationship Id="rId44" Type="http://schemas.openxmlformats.org/officeDocument/2006/relationships/oleObject" Target="../embeddings/oleObject233.bin"/><Relationship Id="rId4" Type="http://schemas.openxmlformats.org/officeDocument/2006/relationships/oleObject" Target="../embeddings/oleObject209.bin"/><Relationship Id="rId9" Type="http://schemas.openxmlformats.org/officeDocument/2006/relationships/image" Target="../media/image155.wmf"/><Relationship Id="rId14" Type="http://schemas.openxmlformats.org/officeDocument/2006/relationships/oleObject" Target="../embeddings/oleObject214.bin"/><Relationship Id="rId22" Type="http://schemas.openxmlformats.org/officeDocument/2006/relationships/oleObject" Target="../embeddings/oleObject218.bin"/><Relationship Id="rId27" Type="http://schemas.openxmlformats.org/officeDocument/2006/relationships/image" Target="../media/image162.wmf"/><Relationship Id="rId30" Type="http://schemas.openxmlformats.org/officeDocument/2006/relationships/oleObject" Target="../embeddings/oleObject222.bin"/><Relationship Id="rId35" Type="http://schemas.openxmlformats.org/officeDocument/2006/relationships/image" Target="../media/image166.wmf"/><Relationship Id="rId43" Type="http://schemas.openxmlformats.org/officeDocument/2006/relationships/oleObject" Target="../embeddings/oleObject232.bin"/><Relationship Id="rId48" Type="http://schemas.openxmlformats.org/officeDocument/2006/relationships/hyperlink" Target="http://www.bcmath.ca/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4.png"/><Relationship Id="rId3" Type="http://schemas.openxmlformats.org/officeDocument/2006/relationships/image" Target="../media/image179.png"/><Relationship Id="rId7" Type="http://schemas.openxmlformats.org/officeDocument/2006/relationships/image" Target="../media/image18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2.png"/><Relationship Id="rId5" Type="http://schemas.openxmlformats.org/officeDocument/2006/relationships/image" Target="../media/image181.png"/><Relationship Id="rId10" Type="http://schemas.openxmlformats.org/officeDocument/2006/relationships/image" Target="../media/image186.png"/><Relationship Id="rId4" Type="http://schemas.openxmlformats.org/officeDocument/2006/relationships/image" Target="../media/image180.png"/><Relationship Id="rId9" Type="http://schemas.openxmlformats.org/officeDocument/2006/relationships/image" Target="../media/image18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notesSlide" Target="../notesSlides/notesSlide3.xml"/><Relationship Id="rId21" Type="http://schemas.openxmlformats.org/officeDocument/2006/relationships/oleObject" Target="../embeddings/oleObject10.bin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oleObject" Target="../embeddings/oleObject7.bin"/><Relationship Id="rId23" Type="http://schemas.openxmlformats.org/officeDocument/2006/relationships/hyperlink" Target="http://www.bcmath.ca/" TargetMode="External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9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image" Target="../media/image6.wmf"/><Relationship Id="rId22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5.wmf"/><Relationship Id="rId18" Type="http://schemas.openxmlformats.org/officeDocument/2006/relationships/oleObject" Target="../embeddings/oleObject18.bin"/><Relationship Id="rId26" Type="http://schemas.openxmlformats.org/officeDocument/2006/relationships/oleObject" Target="../embeddings/oleObject22.bin"/><Relationship Id="rId39" Type="http://schemas.openxmlformats.org/officeDocument/2006/relationships/image" Target="../media/image28.wmf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19.wmf"/><Relationship Id="rId34" Type="http://schemas.openxmlformats.org/officeDocument/2006/relationships/oleObject" Target="../embeddings/oleObject26.bin"/><Relationship Id="rId42" Type="http://schemas.openxmlformats.org/officeDocument/2006/relationships/oleObject" Target="../embeddings/oleObject30.bin"/><Relationship Id="rId47" Type="http://schemas.openxmlformats.org/officeDocument/2006/relationships/oleObject" Target="../embeddings/oleObject33.bin"/><Relationship Id="rId50" Type="http://schemas.openxmlformats.org/officeDocument/2006/relationships/oleObject" Target="../embeddings/oleObject35.bin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17.wmf"/><Relationship Id="rId25" Type="http://schemas.openxmlformats.org/officeDocument/2006/relationships/image" Target="../media/image21.wmf"/><Relationship Id="rId33" Type="http://schemas.openxmlformats.org/officeDocument/2006/relationships/image" Target="../media/image25.wmf"/><Relationship Id="rId38" Type="http://schemas.openxmlformats.org/officeDocument/2006/relationships/oleObject" Target="../embeddings/oleObject28.bin"/><Relationship Id="rId46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7.bin"/><Relationship Id="rId20" Type="http://schemas.openxmlformats.org/officeDocument/2006/relationships/oleObject" Target="../embeddings/oleObject19.bin"/><Relationship Id="rId29" Type="http://schemas.openxmlformats.org/officeDocument/2006/relationships/image" Target="../media/image23.wmf"/><Relationship Id="rId41" Type="http://schemas.openxmlformats.org/officeDocument/2006/relationships/image" Target="../media/image29.wmf"/><Relationship Id="rId54" Type="http://schemas.openxmlformats.org/officeDocument/2006/relationships/hyperlink" Target="http://www.bcmath.ca/" TargetMode="Externa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4.wmf"/><Relationship Id="rId24" Type="http://schemas.openxmlformats.org/officeDocument/2006/relationships/oleObject" Target="../embeddings/oleObject21.bin"/><Relationship Id="rId32" Type="http://schemas.openxmlformats.org/officeDocument/2006/relationships/oleObject" Target="../embeddings/oleObject25.bin"/><Relationship Id="rId37" Type="http://schemas.openxmlformats.org/officeDocument/2006/relationships/image" Target="../media/image27.wmf"/><Relationship Id="rId40" Type="http://schemas.openxmlformats.org/officeDocument/2006/relationships/oleObject" Target="../embeddings/oleObject29.bin"/><Relationship Id="rId45" Type="http://schemas.openxmlformats.org/officeDocument/2006/relationships/oleObject" Target="../embeddings/oleObject32.bin"/><Relationship Id="rId53" Type="http://schemas.openxmlformats.org/officeDocument/2006/relationships/oleObject" Target="../embeddings/oleObject38.bin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23" Type="http://schemas.openxmlformats.org/officeDocument/2006/relationships/image" Target="../media/image20.wmf"/><Relationship Id="rId28" Type="http://schemas.openxmlformats.org/officeDocument/2006/relationships/oleObject" Target="../embeddings/oleObject23.bin"/><Relationship Id="rId36" Type="http://schemas.openxmlformats.org/officeDocument/2006/relationships/oleObject" Target="../embeddings/oleObject27.bin"/><Relationship Id="rId49" Type="http://schemas.openxmlformats.org/officeDocument/2006/relationships/oleObject" Target="../embeddings/oleObject34.bin"/><Relationship Id="rId10" Type="http://schemas.openxmlformats.org/officeDocument/2006/relationships/oleObject" Target="../embeddings/oleObject14.bin"/><Relationship Id="rId19" Type="http://schemas.openxmlformats.org/officeDocument/2006/relationships/image" Target="../media/image18.wmf"/><Relationship Id="rId31" Type="http://schemas.openxmlformats.org/officeDocument/2006/relationships/image" Target="../media/image24.wmf"/><Relationship Id="rId44" Type="http://schemas.openxmlformats.org/officeDocument/2006/relationships/oleObject" Target="../embeddings/oleObject31.bin"/><Relationship Id="rId52" Type="http://schemas.openxmlformats.org/officeDocument/2006/relationships/oleObject" Target="../embeddings/oleObject37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6.bin"/><Relationship Id="rId22" Type="http://schemas.openxmlformats.org/officeDocument/2006/relationships/oleObject" Target="../embeddings/oleObject20.bin"/><Relationship Id="rId27" Type="http://schemas.openxmlformats.org/officeDocument/2006/relationships/image" Target="../media/image22.wmf"/><Relationship Id="rId30" Type="http://schemas.openxmlformats.org/officeDocument/2006/relationships/oleObject" Target="../embeddings/oleObject24.bin"/><Relationship Id="rId35" Type="http://schemas.openxmlformats.org/officeDocument/2006/relationships/image" Target="../media/image26.wmf"/><Relationship Id="rId43" Type="http://schemas.openxmlformats.org/officeDocument/2006/relationships/image" Target="../media/image30.wmf"/><Relationship Id="rId48" Type="http://schemas.openxmlformats.org/officeDocument/2006/relationships/image" Target="../media/image32.wmf"/><Relationship Id="rId8" Type="http://schemas.openxmlformats.org/officeDocument/2006/relationships/oleObject" Target="../embeddings/oleObject13.bin"/><Relationship Id="rId51" Type="http://schemas.openxmlformats.org/officeDocument/2006/relationships/oleObject" Target="../embeddings/oleObject36.bin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wmf"/><Relationship Id="rId18" Type="http://schemas.openxmlformats.org/officeDocument/2006/relationships/oleObject" Target="../embeddings/oleObject46.bin"/><Relationship Id="rId26" Type="http://schemas.openxmlformats.org/officeDocument/2006/relationships/oleObject" Target="../embeddings/oleObject50.bin"/><Relationship Id="rId39" Type="http://schemas.openxmlformats.org/officeDocument/2006/relationships/image" Target="../media/image47.wmf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39.wmf"/><Relationship Id="rId34" Type="http://schemas.openxmlformats.org/officeDocument/2006/relationships/oleObject" Target="../embeddings/oleObject54.bin"/><Relationship Id="rId42" Type="http://schemas.openxmlformats.org/officeDocument/2006/relationships/image" Target="../media/image48.wmf"/><Relationship Id="rId47" Type="http://schemas.openxmlformats.org/officeDocument/2006/relationships/oleObject" Target="../embeddings/oleObject62.bin"/><Relationship Id="rId50" Type="http://schemas.openxmlformats.org/officeDocument/2006/relationships/oleObject" Target="../embeddings/oleObject65.bin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43.bin"/><Relationship Id="rId17" Type="http://schemas.openxmlformats.org/officeDocument/2006/relationships/image" Target="../media/image38.wmf"/><Relationship Id="rId25" Type="http://schemas.openxmlformats.org/officeDocument/2006/relationships/image" Target="../media/image41.wmf"/><Relationship Id="rId33" Type="http://schemas.openxmlformats.org/officeDocument/2006/relationships/image" Target="../media/image44.wmf"/><Relationship Id="rId38" Type="http://schemas.openxmlformats.org/officeDocument/2006/relationships/oleObject" Target="../embeddings/oleObject56.bin"/><Relationship Id="rId46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5.bin"/><Relationship Id="rId20" Type="http://schemas.openxmlformats.org/officeDocument/2006/relationships/oleObject" Target="../embeddings/oleObject47.bin"/><Relationship Id="rId29" Type="http://schemas.openxmlformats.org/officeDocument/2006/relationships/image" Target="../media/image21.wmf"/><Relationship Id="rId41" Type="http://schemas.openxmlformats.org/officeDocument/2006/relationships/oleObject" Target="../embeddings/oleObject58.bin"/><Relationship Id="rId54" Type="http://schemas.openxmlformats.org/officeDocument/2006/relationships/hyperlink" Target="http://www.bcmath.ca/" TargetMode="Externa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36.wmf"/><Relationship Id="rId24" Type="http://schemas.openxmlformats.org/officeDocument/2006/relationships/oleObject" Target="../embeddings/oleObject49.bin"/><Relationship Id="rId32" Type="http://schemas.openxmlformats.org/officeDocument/2006/relationships/oleObject" Target="../embeddings/oleObject53.bin"/><Relationship Id="rId37" Type="http://schemas.openxmlformats.org/officeDocument/2006/relationships/image" Target="../media/image46.wmf"/><Relationship Id="rId40" Type="http://schemas.openxmlformats.org/officeDocument/2006/relationships/oleObject" Target="../embeddings/oleObject57.bin"/><Relationship Id="rId45" Type="http://schemas.openxmlformats.org/officeDocument/2006/relationships/oleObject" Target="../embeddings/oleObject60.bin"/><Relationship Id="rId53" Type="http://schemas.openxmlformats.org/officeDocument/2006/relationships/image" Target="../media/image51.wmf"/><Relationship Id="rId5" Type="http://schemas.openxmlformats.org/officeDocument/2006/relationships/image" Target="../media/image33.wmf"/><Relationship Id="rId15" Type="http://schemas.openxmlformats.org/officeDocument/2006/relationships/image" Target="../media/image37.wmf"/><Relationship Id="rId23" Type="http://schemas.openxmlformats.org/officeDocument/2006/relationships/image" Target="../media/image40.wmf"/><Relationship Id="rId28" Type="http://schemas.openxmlformats.org/officeDocument/2006/relationships/oleObject" Target="../embeddings/oleObject51.bin"/><Relationship Id="rId36" Type="http://schemas.openxmlformats.org/officeDocument/2006/relationships/oleObject" Target="../embeddings/oleObject55.bin"/><Relationship Id="rId49" Type="http://schemas.openxmlformats.org/officeDocument/2006/relationships/oleObject" Target="../embeddings/oleObject64.bin"/><Relationship Id="rId10" Type="http://schemas.openxmlformats.org/officeDocument/2006/relationships/oleObject" Target="../embeddings/oleObject42.bin"/><Relationship Id="rId19" Type="http://schemas.openxmlformats.org/officeDocument/2006/relationships/image" Target="../media/image16.wmf"/><Relationship Id="rId31" Type="http://schemas.openxmlformats.org/officeDocument/2006/relationships/image" Target="../media/image43.wmf"/><Relationship Id="rId44" Type="http://schemas.openxmlformats.org/officeDocument/2006/relationships/image" Target="../media/image49.wmf"/><Relationship Id="rId52" Type="http://schemas.openxmlformats.org/officeDocument/2006/relationships/oleObject" Target="../embeddings/oleObject66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44.bin"/><Relationship Id="rId22" Type="http://schemas.openxmlformats.org/officeDocument/2006/relationships/oleObject" Target="../embeddings/oleObject48.bin"/><Relationship Id="rId27" Type="http://schemas.openxmlformats.org/officeDocument/2006/relationships/image" Target="../media/image42.wmf"/><Relationship Id="rId30" Type="http://schemas.openxmlformats.org/officeDocument/2006/relationships/oleObject" Target="../embeddings/oleObject52.bin"/><Relationship Id="rId35" Type="http://schemas.openxmlformats.org/officeDocument/2006/relationships/image" Target="../media/image45.wmf"/><Relationship Id="rId43" Type="http://schemas.openxmlformats.org/officeDocument/2006/relationships/oleObject" Target="../embeddings/oleObject59.bin"/><Relationship Id="rId48" Type="http://schemas.openxmlformats.org/officeDocument/2006/relationships/oleObject" Target="../embeddings/oleObject63.bin"/><Relationship Id="rId8" Type="http://schemas.openxmlformats.org/officeDocument/2006/relationships/oleObject" Target="../embeddings/oleObject41.bin"/><Relationship Id="rId51" Type="http://schemas.openxmlformats.org/officeDocument/2006/relationships/image" Target="../media/image50.wmf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6.wmf"/><Relationship Id="rId18" Type="http://schemas.openxmlformats.org/officeDocument/2006/relationships/oleObject" Target="../embeddings/oleObject74.bin"/><Relationship Id="rId26" Type="http://schemas.openxmlformats.org/officeDocument/2006/relationships/oleObject" Target="../embeddings/oleObject78.bin"/><Relationship Id="rId39" Type="http://schemas.openxmlformats.org/officeDocument/2006/relationships/image" Target="../media/image69.wmf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60.wmf"/><Relationship Id="rId34" Type="http://schemas.openxmlformats.org/officeDocument/2006/relationships/oleObject" Target="../embeddings/oleObject82.bin"/><Relationship Id="rId42" Type="http://schemas.openxmlformats.org/officeDocument/2006/relationships/oleObject" Target="../embeddings/oleObject86.bin"/><Relationship Id="rId47" Type="http://schemas.openxmlformats.org/officeDocument/2006/relationships/image" Target="../media/image73.wmf"/><Relationship Id="rId50" Type="http://schemas.openxmlformats.org/officeDocument/2006/relationships/hyperlink" Target="http://www.bcmath.ca/" TargetMode="External"/><Relationship Id="rId7" Type="http://schemas.openxmlformats.org/officeDocument/2006/relationships/image" Target="../media/image53.wmf"/><Relationship Id="rId12" Type="http://schemas.openxmlformats.org/officeDocument/2006/relationships/oleObject" Target="../embeddings/oleObject71.bin"/><Relationship Id="rId17" Type="http://schemas.openxmlformats.org/officeDocument/2006/relationships/image" Target="../media/image58.wmf"/><Relationship Id="rId25" Type="http://schemas.openxmlformats.org/officeDocument/2006/relationships/image" Target="../media/image62.wmf"/><Relationship Id="rId33" Type="http://schemas.openxmlformats.org/officeDocument/2006/relationships/image" Target="../media/image66.wmf"/><Relationship Id="rId38" Type="http://schemas.openxmlformats.org/officeDocument/2006/relationships/oleObject" Target="../embeddings/oleObject84.bin"/><Relationship Id="rId46" Type="http://schemas.openxmlformats.org/officeDocument/2006/relationships/oleObject" Target="../embeddings/oleObject8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3.bin"/><Relationship Id="rId20" Type="http://schemas.openxmlformats.org/officeDocument/2006/relationships/oleObject" Target="../embeddings/oleObject75.bin"/><Relationship Id="rId29" Type="http://schemas.openxmlformats.org/officeDocument/2006/relationships/image" Target="../media/image64.wmf"/><Relationship Id="rId41" Type="http://schemas.openxmlformats.org/officeDocument/2006/relationships/image" Target="../media/image70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8.bin"/><Relationship Id="rId11" Type="http://schemas.openxmlformats.org/officeDocument/2006/relationships/image" Target="../media/image55.wmf"/><Relationship Id="rId24" Type="http://schemas.openxmlformats.org/officeDocument/2006/relationships/oleObject" Target="../embeddings/oleObject77.bin"/><Relationship Id="rId32" Type="http://schemas.openxmlformats.org/officeDocument/2006/relationships/oleObject" Target="../embeddings/oleObject81.bin"/><Relationship Id="rId37" Type="http://schemas.openxmlformats.org/officeDocument/2006/relationships/image" Target="../media/image68.wmf"/><Relationship Id="rId40" Type="http://schemas.openxmlformats.org/officeDocument/2006/relationships/oleObject" Target="../embeddings/oleObject85.bin"/><Relationship Id="rId45" Type="http://schemas.openxmlformats.org/officeDocument/2006/relationships/image" Target="../media/image72.wmf"/><Relationship Id="rId5" Type="http://schemas.openxmlformats.org/officeDocument/2006/relationships/image" Target="../media/image52.wmf"/><Relationship Id="rId15" Type="http://schemas.openxmlformats.org/officeDocument/2006/relationships/image" Target="../media/image57.wmf"/><Relationship Id="rId23" Type="http://schemas.openxmlformats.org/officeDocument/2006/relationships/image" Target="../media/image61.wmf"/><Relationship Id="rId28" Type="http://schemas.openxmlformats.org/officeDocument/2006/relationships/oleObject" Target="../embeddings/oleObject79.bin"/><Relationship Id="rId36" Type="http://schemas.openxmlformats.org/officeDocument/2006/relationships/oleObject" Target="../embeddings/oleObject83.bin"/><Relationship Id="rId49" Type="http://schemas.openxmlformats.org/officeDocument/2006/relationships/image" Target="../media/image74.wmf"/><Relationship Id="rId10" Type="http://schemas.openxmlformats.org/officeDocument/2006/relationships/oleObject" Target="../embeddings/oleObject70.bin"/><Relationship Id="rId19" Type="http://schemas.openxmlformats.org/officeDocument/2006/relationships/image" Target="../media/image59.wmf"/><Relationship Id="rId31" Type="http://schemas.openxmlformats.org/officeDocument/2006/relationships/image" Target="../media/image65.wmf"/><Relationship Id="rId44" Type="http://schemas.openxmlformats.org/officeDocument/2006/relationships/oleObject" Target="../embeddings/oleObject87.bin"/><Relationship Id="rId4" Type="http://schemas.openxmlformats.org/officeDocument/2006/relationships/oleObject" Target="../embeddings/oleObject67.bin"/><Relationship Id="rId9" Type="http://schemas.openxmlformats.org/officeDocument/2006/relationships/image" Target="../media/image54.wmf"/><Relationship Id="rId14" Type="http://schemas.openxmlformats.org/officeDocument/2006/relationships/oleObject" Target="../embeddings/oleObject72.bin"/><Relationship Id="rId22" Type="http://schemas.openxmlformats.org/officeDocument/2006/relationships/oleObject" Target="../embeddings/oleObject76.bin"/><Relationship Id="rId27" Type="http://schemas.openxmlformats.org/officeDocument/2006/relationships/image" Target="../media/image63.wmf"/><Relationship Id="rId30" Type="http://schemas.openxmlformats.org/officeDocument/2006/relationships/oleObject" Target="../embeddings/oleObject80.bin"/><Relationship Id="rId35" Type="http://schemas.openxmlformats.org/officeDocument/2006/relationships/image" Target="../media/image67.wmf"/><Relationship Id="rId43" Type="http://schemas.openxmlformats.org/officeDocument/2006/relationships/image" Target="../media/image71.wmf"/><Relationship Id="rId48" Type="http://schemas.openxmlformats.org/officeDocument/2006/relationships/oleObject" Target="../embeddings/oleObject89.bin"/><Relationship Id="rId8" Type="http://schemas.openxmlformats.org/officeDocument/2006/relationships/oleObject" Target="../embeddings/oleObject6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13" Type="http://schemas.openxmlformats.org/officeDocument/2006/relationships/image" Target="../media/image4.wmf"/><Relationship Id="rId18" Type="http://schemas.openxmlformats.org/officeDocument/2006/relationships/oleObject" Target="../embeddings/oleObject97.bin"/><Relationship Id="rId26" Type="http://schemas.openxmlformats.org/officeDocument/2006/relationships/oleObject" Target="../embeddings/oleObject101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81.wmf"/><Relationship Id="rId7" Type="http://schemas.openxmlformats.org/officeDocument/2006/relationships/image" Target="../media/image75.wmf"/><Relationship Id="rId12" Type="http://schemas.openxmlformats.org/officeDocument/2006/relationships/oleObject" Target="../embeddings/oleObject94.bin"/><Relationship Id="rId17" Type="http://schemas.openxmlformats.org/officeDocument/2006/relationships/image" Target="../media/image79.wmf"/><Relationship Id="rId25" Type="http://schemas.openxmlformats.org/officeDocument/2006/relationships/image" Target="../media/image8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6.bin"/><Relationship Id="rId20" Type="http://schemas.openxmlformats.org/officeDocument/2006/relationships/oleObject" Target="../embeddings/oleObject98.bin"/><Relationship Id="rId29" Type="http://schemas.openxmlformats.org/officeDocument/2006/relationships/image" Target="../media/image85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1.bin"/><Relationship Id="rId11" Type="http://schemas.openxmlformats.org/officeDocument/2006/relationships/image" Target="../media/image77.wmf"/><Relationship Id="rId24" Type="http://schemas.openxmlformats.org/officeDocument/2006/relationships/oleObject" Target="../embeddings/oleObject100.bin"/><Relationship Id="rId5" Type="http://schemas.openxmlformats.org/officeDocument/2006/relationships/image" Target="../media/image2.wmf"/><Relationship Id="rId15" Type="http://schemas.openxmlformats.org/officeDocument/2006/relationships/image" Target="../media/image78.wmf"/><Relationship Id="rId23" Type="http://schemas.openxmlformats.org/officeDocument/2006/relationships/image" Target="../media/image82.wmf"/><Relationship Id="rId28" Type="http://schemas.openxmlformats.org/officeDocument/2006/relationships/oleObject" Target="../embeddings/oleObject102.bin"/><Relationship Id="rId10" Type="http://schemas.openxmlformats.org/officeDocument/2006/relationships/oleObject" Target="../embeddings/oleObject93.bin"/><Relationship Id="rId19" Type="http://schemas.openxmlformats.org/officeDocument/2006/relationships/image" Target="../media/image80.wmf"/><Relationship Id="rId4" Type="http://schemas.openxmlformats.org/officeDocument/2006/relationships/oleObject" Target="../embeddings/oleObject90.bin"/><Relationship Id="rId9" Type="http://schemas.openxmlformats.org/officeDocument/2006/relationships/image" Target="../media/image76.wmf"/><Relationship Id="rId14" Type="http://schemas.openxmlformats.org/officeDocument/2006/relationships/oleObject" Target="../embeddings/oleObject95.bin"/><Relationship Id="rId22" Type="http://schemas.openxmlformats.org/officeDocument/2006/relationships/oleObject" Target="../embeddings/oleObject99.bin"/><Relationship Id="rId27" Type="http://schemas.openxmlformats.org/officeDocument/2006/relationships/image" Target="../media/image84.wmf"/><Relationship Id="rId30" Type="http://schemas.openxmlformats.org/officeDocument/2006/relationships/hyperlink" Target="http://www.bcmath.ca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5.bin"/><Relationship Id="rId13" Type="http://schemas.openxmlformats.org/officeDocument/2006/relationships/image" Target="../media/image90.wmf"/><Relationship Id="rId18" Type="http://schemas.openxmlformats.org/officeDocument/2006/relationships/oleObject" Target="../embeddings/oleObject110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94.wmf"/><Relationship Id="rId7" Type="http://schemas.openxmlformats.org/officeDocument/2006/relationships/image" Target="../media/image87.wmf"/><Relationship Id="rId12" Type="http://schemas.openxmlformats.org/officeDocument/2006/relationships/oleObject" Target="../embeddings/oleObject107.bin"/><Relationship Id="rId17" Type="http://schemas.openxmlformats.org/officeDocument/2006/relationships/image" Target="../media/image9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9.bin"/><Relationship Id="rId20" Type="http://schemas.openxmlformats.org/officeDocument/2006/relationships/oleObject" Target="../embeddings/oleObject111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4.bin"/><Relationship Id="rId11" Type="http://schemas.openxmlformats.org/officeDocument/2006/relationships/image" Target="../media/image89.wmf"/><Relationship Id="rId5" Type="http://schemas.openxmlformats.org/officeDocument/2006/relationships/image" Target="../media/image86.wmf"/><Relationship Id="rId15" Type="http://schemas.openxmlformats.org/officeDocument/2006/relationships/image" Target="../media/image91.wmf"/><Relationship Id="rId10" Type="http://schemas.openxmlformats.org/officeDocument/2006/relationships/oleObject" Target="../embeddings/oleObject106.bin"/><Relationship Id="rId19" Type="http://schemas.openxmlformats.org/officeDocument/2006/relationships/image" Target="../media/image93.wmf"/><Relationship Id="rId4" Type="http://schemas.openxmlformats.org/officeDocument/2006/relationships/oleObject" Target="../embeddings/oleObject103.bin"/><Relationship Id="rId9" Type="http://schemas.openxmlformats.org/officeDocument/2006/relationships/image" Target="../media/image88.wmf"/><Relationship Id="rId14" Type="http://schemas.openxmlformats.org/officeDocument/2006/relationships/oleObject" Target="../embeddings/oleObject108.bin"/><Relationship Id="rId22" Type="http://schemas.openxmlformats.org/officeDocument/2006/relationships/hyperlink" Target="http://www.bcmath.ca/" TargetMode="Externa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9.wmf"/><Relationship Id="rId18" Type="http://schemas.openxmlformats.org/officeDocument/2006/relationships/oleObject" Target="../embeddings/oleObject119.bin"/><Relationship Id="rId26" Type="http://schemas.openxmlformats.org/officeDocument/2006/relationships/oleObject" Target="../embeddings/oleObject123.bin"/><Relationship Id="rId39" Type="http://schemas.openxmlformats.org/officeDocument/2006/relationships/oleObject" Target="../embeddings/oleObject131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103.wmf"/><Relationship Id="rId34" Type="http://schemas.openxmlformats.org/officeDocument/2006/relationships/oleObject" Target="../embeddings/oleObject127.bin"/><Relationship Id="rId42" Type="http://schemas.openxmlformats.org/officeDocument/2006/relationships/oleObject" Target="../embeddings/oleObject134.bin"/><Relationship Id="rId47" Type="http://schemas.openxmlformats.org/officeDocument/2006/relationships/image" Target="../media/image112.wmf"/><Relationship Id="rId50" Type="http://schemas.openxmlformats.org/officeDocument/2006/relationships/oleObject" Target="../embeddings/oleObject138.bin"/><Relationship Id="rId7" Type="http://schemas.openxmlformats.org/officeDocument/2006/relationships/image" Target="../media/image96.wmf"/><Relationship Id="rId12" Type="http://schemas.openxmlformats.org/officeDocument/2006/relationships/oleObject" Target="../embeddings/oleObject116.bin"/><Relationship Id="rId17" Type="http://schemas.openxmlformats.org/officeDocument/2006/relationships/image" Target="../media/image101.wmf"/><Relationship Id="rId25" Type="http://schemas.openxmlformats.org/officeDocument/2006/relationships/image" Target="../media/image42.wmf"/><Relationship Id="rId33" Type="http://schemas.openxmlformats.org/officeDocument/2006/relationships/image" Target="../media/image108.wmf"/><Relationship Id="rId38" Type="http://schemas.openxmlformats.org/officeDocument/2006/relationships/oleObject" Target="../embeddings/oleObject130.bin"/><Relationship Id="rId46" Type="http://schemas.openxmlformats.org/officeDocument/2006/relationships/oleObject" Target="../embeddings/oleObject13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8.bin"/><Relationship Id="rId20" Type="http://schemas.openxmlformats.org/officeDocument/2006/relationships/oleObject" Target="../embeddings/oleObject120.bin"/><Relationship Id="rId29" Type="http://schemas.openxmlformats.org/officeDocument/2006/relationships/image" Target="../media/image106.wmf"/><Relationship Id="rId41" Type="http://schemas.openxmlformats.org/officeDocument/2006/relationships/oleObject" Target="../embeddings/oleObject133.bin"/><Relationship Id="rId54" Type="http://schemas.openxmlformats.org/officeDocument/2006/relationships/hyperlink" Target="http://www.bcmath.ca/" TargetMode="Externa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3.bin"/><Relationship Id="rId11" Type="http://schemas.openxmlformats.org/officeDocument/2006/relationships/image" Target="../media/image98.wmf"/><Relationship Id="rId24" Type="http://schemas.openxmlformats.org/officeDocument/2006/relationships/oleObject" Target="../embeddings/oleObject122.bin"/><Relationship Id="rId32" Type="http://schemas.openxmlformats.org/officeDocument/2006/relationships/oleObject" Target="../embeddings/oleObject126.bin"/><Relationship Id="rId37" Type="http://schemas.openxmlformats.org/officeDocument/2006/relationships/oleObject" Target="../embeddings/oleObject129.bin"/><Relationship Id="rId40" Type="http://schemas.openxmlformats.org/officeDocument/2006/relationships/oleObject" Target="../embeddings/oleObject132.bin"/><Relationship Id="rId45" Type="http://schemas.openxmlformats.org/officeDocument/2006/relationships/image" Target="../media/image111.wmf"/><Relationship Id="rId53" Type="http://schemas.openxmlformats.org/officeDocument/2006/relationships/image" Target="../media/image115.wmf"/><Relationship Id="rId5" Type="http://schemas.openxmlformats.org/officeDocument/2006/relationships/image" Target="../media/image95.wmf"/><Relationship Id="rId15" Type="http://schemas.openxmlformats.org/officeDocument/2006/relationships/image" Target="../media/image100.wmf"/><Relationship Id="rId23" Type="http://schemas.openxmlformats.org/officeDocument/2006/relationships/image" Target="../media/image104.wmf"/><Relationship Id="rId28" Type="http://schemas.openxmlformats.org/officeDocument/2006/relationships/oleObject" Target="../embeddings/oleObject124.bin"/><Relationship Id="rId36" Type="http://schemas.openxmlformats.org/officeDocument/2006/relationships/oleObject" Target="../embeddings/oleObject128.bin"/><Relationship Id="rId49" Type="http://schemas.openxmlformats.org/officeDocument/2006/relationships/image" Target="../media/image113.wmf"/><Relationship Id="rId10" Type="http://schemas.openxmlformats.org/officeDocument/2006/relationships/oleObject" Target="../embeddings/oleObject115.bin"/><Relationship Id="rId19" Type="http://schemas.openxmlformats.org/officeDocument/2006/relationships/image" Target="../media/image102.wmf"/><Relationship Id="rId31" Type="http://schemas.openxmlformats.org/officeDocument/2006/relationships/image" Target="../media/image107.wmf"/><Relationship Id="rId44" Type="http://schemas.openxmlformats.org/officeDocument/2006/relationships/oleObject" Target="../embeddings/oleObject135.bin"/><Relationship Id="rId52" Type="http://schemas.openxmlformats.org/officeDocument/2006/relationships/oleObject" Target="../embeddings/oleObject139.bin"/><Relationship Id="rId4" Type="http://schemas.openxmlformats.org/officeDocument/2006/relationships/oleObject" Target="../embeddings/oleObject112.bin"/><Relationship Id="rId9" Type="http://schemas.openxmlformats.org/officeDocument/2006/relationships/image" Target="../media/image97.wmf"/><Relationship Id="rId14" Type="http://schemas.openxmlformats.org/officeDocument/2006/relationships/oleObject" Target="../embeddings/oleObject117.bin"/><Relationship Id="rId22" Type="http://schemas.openxmlformats.org/officeDocument/2006/relationships/oleObject" Target="../embeddings/oleObject121.bin"/><Relationship Id="rId27" Type="http://schemas.openxmlformats.org/officeDocument/2006/relationships/image" Target="../media/image105.wmf"/><Relationship Id="rId30" Type="http://schemas.openxmlformats.org/officeDocument/2006/relationships/oleObject" Target="../embeddings/oleObject125.bin"/><Relationship Id="rId35" Type="http://schemas.openxmlformats.org/officeDocument/2006/relationships/image" Target="../media/image109.wmf"/><Relationship Id="rId43" Type="http://schemas.openxmlformats.org/officeDocument/2006/relationships/image" Target="../media/image110.wmf"/><Relationship Id="rId48" Type="http://schemas.openxmlformats.org/officeDocument/2006/relationships/oleObject" Target="../embeddings/oleObject137.bin"/><Relationship Id="rId8" Type="http://schemas.openxmlformats.org/officeDocument/2006/relationships/oleObject" Target="../embeddings/oleObject114.bin"/><Relationship Id="rId51" Type="http://schemas.openxmlformats.org/officeDocument/2006/relationships/image" Target="../media/image1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/>
              <a:t>Section 2.4</a:t>
            </a:r>
            <a:br>
              <a:rPr lang="en-CA" dirty="0"/>
            </a:br>
            <a:r>
              <a:rPr lang="en-CA" dirty="0"/>
              <a:t>Expansion/Compression of Functions</a:t>
            </a: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endParaRPr lang="en-CA"/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0" y="6611938"/>
            <a:ext cx="4022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 sz="1000"/>
              <a:t>© Copyright All Rights Reserved Homework Depot </a:t>
            </a:r>
            <a:r>
              <a:rPr lang="en-CA" sz="1000">
                <a:hlinkClick r:id="rId3"/>
              </a:rPr>
              <a:t>www.BCMath.ca</a:t>
            </a:r>
            <a:r>
              <a:rPr lang="en-CA" sz="100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39713"/>
            <a:ext cx="7253288" cy="1562100"/>
          </a:xfrm>
          <a:prstGeom prst="rect">
            <a:avLst/>
          </a:prstGeom>
        </p:spPr>
        <p:txBody>
          <a:bodyPr anchor="b">
            <a:normAutofit fontScale="900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sz="24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Practice: Given the following equations</a:t>
            </a:r>
            <a:br>
              <a:rPr lang="en-CA" sz="22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en-CA" sz="22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en-CA" sz="22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CA" sz="22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a) Graph both equations,</a:t>
            </a:r>
            <a:br>
              <a:rPr lang="en-CA" sz="22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CA" sz="22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b) Indicate what translations occurred </a:t>
            </a:r>
          </a:p>
        </p:txBody>
      </p:sp>
      <p:graphicFrame>
        <p:nvGraphicFramePr>
          <p:cNvPr id="8194" name="Object 105"/>
          <p:cNvGraphicFramePr>
            <a:graphicFrameLocks noChangeAspect="1"/>
          </p:cNvGraphicFramePr>
          <p:nvPr/>
        </p:nvGraphicFramePr>
        <p:xfrm>
          <a:off x="831850" y="644525"/>
          <a:ext cx="13303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4" imgW="710891" imgH="253890" progId="Equation.DSMT4">
                  <p:embed/>
                </p:oleObj>
              </mc:Choice>
              <mc:Fallback>
                <p:oleObj name="Equation" r:id="rId4" imgW="710891" imgH="253890" progId="Equation.DSMT4">
                  <p:embed/>
                  <p:pic>
                    <p:nvPicPr>
                      <p:cNvPr id="8194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850" y="644525"/>
                        <a:ext cx="1330325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2270125" y="625475"/>
          <a:ext cx="114300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6" imgW="596641" imgH="253890" progId="Equation.DSMT4">
                  <p:embed/>
                </p:oleObj>
              </mc:Choice>
              <mc:Fallback>
                <p:oleObj name="Equation" r:id="rId6" imgW="596641" imgH="253890" progId="Equation.DSMT4">
                  <p:embed/>
                  <p:pic>
                    <p:nvPicPr>
                      <p:cNvPr id="819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25" y="625475"/>
                        <a:ext cx="1143000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" name="Object 4"/>
          <p:cNvGraphicFramePr>
            <a:graphicFrameLocks noChangeAspect="1"/>
          </p:cNvGraphicFramePr>
          <p:nvPr/>
        </p:nvGraphicFramePr>
        <p:xfrm>
          <a:off x="1196975" y="2844800"/>
          <a:ext cx="1089025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8" imgW="520474" imgH="253890" progId="Equation.DSMT4">
                  <p:embed/>
                </p:oleObj>
              </mc:Choice>
              <mc:Fallback>
                <p:oleObj name="Equation" r:id="rId8" imgW="520474" imgH="253890" progId="Equation.DSMT4">
                  <p:embed/>
                  <p:pic>
                    <p:nvPicPr>
                      <p:cNvPr id="19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975" y="2844800"/>
                        <a:ext cx="1089025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" name="Object 5"/>
          <p:cNvGraphicFramePr>
            <a:graphicFrameLocks noChangeAspect="1"/>
          </p:cNvGraphicFramePr>
          <p:nvPr/>
        </p:nvGraphicFramePr>
        <p:xfrm>
          <a:off x="4845050" y="2800350"/>
          <a:ext cx="121126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10" imgW="596641" imgH="253890" progId="Equation.DSMT4">
                  <p:embed/>
                </p:oleObj>
              </mc:Choice>
              <mc:Fallback>
                <p:oleObj name="Equation" r:id="rId10" imgW="596641" imgH="253890" progId="Equation.DSMT4">
                  <p:embed/>
                  <p:pic>
                    <p:nvPicPr>
                      <p:cNvPr id="19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5050" y="2800350"/>
                        <a:ext cx="1211263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6"/>
          <p:cNvGraphicFramePr>
            <a:graphicFrameLocks noChangeAspect="1"/>
          </p:cNvGraphicFramePr>
          <p:nvPr/>
        </p:nvGraphicFramePr>
        <p:xfrm>
          <a:off x="3330575" y="2974975"/>
          <a:ext cx="973138" cy="366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2" imgW="520700" imgH="1955800" progId="Equation.DSMT4">
                  <p:embed/>
                </p:oleObj>
              </mc:Choice>
              <mc:Fallback>
                <p:oleObj name="Equation" r:id="rId12" imgW="520700" imgH="1955800" progId="Equation.DSMT4">
                  <p:embed/>
                  <p:pic>
                    <p:nvPicPr>
                      <p:cNvPr id="102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0575" y="2974975"/>
                        <a:ext cx="973138" cy="3667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7"/>
          <p:cNvGraphicFramePr>
            <a:graphicFrameLocks noChangeAspect="1"/>
          </p:cNvGraphicFramePr>
          <p:nvPr/>
        </p:nvGraphicFramePr>
        <p:xfrm>
          <a:off x="3414713" y="4360863"/>
          <a:ext cx="236537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14" imgW="126725" imgH="177415" progId="Equation.DSMT4">
                  <p:embed/>
                </p:oleObj>
              </mc:Choice>
              <mc:Fallback>
                <p:oleObj name="Equation" r:id="rId14" imgW="126725" imgH="177415" progId="Equation.DSMT4">
                  <p:embed/>
                  <p:pic>
                    <p:nvPicPr>
                      <p:cNvPr id="103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4713" y="4360863"/>
                        <a:ext cx="236537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8"/>
          <p:cNvGraphicFramePr>
            <a:graphicFrameLocks noChangeAspect="1"/>
          </p:cNvGraphicFramePr>
          <p:nvPr/>
        </p:nvGraphicFramePr>
        <p:xfrm>
          <a:off x="3435350" y="4821238"/>
          <a:ext cx="188913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16" imgW="101468" imgH="164885" progId="Equation.DSMT4">
                  <p:embed/>
                </p:oleObj>
              </mc:Choice>
              <mc:Fallback>
                <p:oleObj name="Equation" r:id="rId16" imgW="101468" imgH="164885" progId="Equation.DSMT4">
                  <p:embed/>
                  <p:pic>
                    <p:nvPicPr>
                      <p:cNvPr id="103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5350" y="4821238"/>
                        <a:ext cx="188913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28" name="Object 9"/>
          <p:cNvGraphicFramePr>
            <a:graphicFrameLocks noChangeAspect="1"/>
          </p:cNvGraphicFramePr>
          <p:nvPr/>
        </p:nvGraphicFramePr>
        <p:xfrm>
          <a:off x="3435350" y="5281613"/>
          <a:ext cx="234950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18" imgW="126780" imgH="164814" progId="Equation.DSMT4">
                  <p:embed/>
                </p:oleObj>
              </mc:Choice>
              <mc:Fallback>
                <p:oleObj name="Equation" r:id="rId18" imgW="126780" imgH="164814" progId="Equation.DSMT4">
                  <p:embed/>
                  <p:pic>
                    <p:nvPicPr>
                      <p:cNvPr id="222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5350" y="5281613"/>
                        <a:ext cx="234950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10"/>
          <p:cNvGraphicFramePr>
            <a:graphicFrameLocks noChangeAspect="1"/>
          </p:cNvGraphicFramePr>
          <p:nvPr/>
        </p:nvGraphicFramePr>
        <p:xfrm>
          <a:off x="3449638" y="5730875"/>
          <a:ext cx="2349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20" imgW="126725" imgH="177415" progId="Equation.DSMT4">
                  <p:embed/>
                </p:oleObj>
              </mc:Choice>
              <mc:Fallback>
                <p:oleObj name="Equation" r:id="rId20" imgW="126725" imgH="177415" progId="Equation.DSMT4">
                  <p:embed/>
                  <p:pic>
                    <p:nvPicPr>
                      <p:cNvPr id="1033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9638" y="5730875"/>
                        <a:ext cx="23495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29" name="Object 11"/>
          <p:cNvGraphicFramePr>
            <a:graphicFrameLocks noChangeAspect="1"/>
          </p:cNvGraphicFramePr>
          <p:nvPr/>
        </p:nvGraphicFramePr>
        <p:xfrm>
          <a:off x="3325813" y="6216650"/>
          <a:ext cx="3556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22" imgW="190335" imgH="177646" progId="Equation.DSMT4">
                  <p:embed/>
                </p:oleObj>
              </mc:Choice>
              <mc:Fallback>
                <p:oleObj name="Equation" r:id="rId22" imgW="190335" imgH="177646" progId="Equation.DSMT4">
                  <p:embed/>
                  <p:pic>
                    <p:nvPicPr>
                      <p:cNvPr id="222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5813" y="6216650"/>
                        <a:ext cx="35560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0" name="Object 12"/>
          <p:cNvGraphicFramePr>
            <a:graphicFrameLocks noChangeAspect="1"/>
          </p:cNvGraphicFramePr>
          <p:nvPr/>
        </p:nvGraphicFramePr>
        <p:xfrm>
          <a:off x="3827463" y="4367213"/>
          <a:ext cx="236537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24" imgW="126725" imgH="177415" progId="Equation.DSMT4">
                  <p:embed/>
                </p:oleObj>
              </mc:Choice>
              <mc:Fallback>
                <p:oleObj name="Equation" r:id="rId24" imgW="126725" imgH="177415" progId="Equation.DSMT4">
                  <p:embed/>
                  <p:pic>
                    <p:nvPicPr>
                      <p:cNvPr id="223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7463" y="4367213"/>
                        <a:ext cx="236537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1" name="Object 13"/>
          <p:cNvGraphicFramePr>
            <a:graphicFrameLocks noChangeAspect="1"/>
          </p:cNvGraphicFramePr>
          <p:nvPr/>
        </p:nvGraphicFramePr>
        <p:xfrm>
          <a:off x="3849688" y="4827588"/>
          <a:ext cx="188912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26" imgW="101468" imgH="164885" progId="Equation.DSMT4">
                  <p:embed/>
                </p:oleObj>
              </mc:Choice>
              <mc:Fallback>
                <p:oleObj name="Equation" r:id="rId26" imgW="101468" imgH="164885" progId="Equation.DSMT4">
                  <p:embed/>
                  <p:pic>
                    <p:nvPicPr>
                      <p:cNvPr id="223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9688" y="4827588"/>
                        <a:ext cx="188912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2" name="Object 14"/>
          <p:cNvGraphicFramePr>
            <a:graphicFrameLocks noChangeAspect="1"/>
          </p:cNvGraphicFramePr>
          <p:nvPr/>
        </p:nvGraphicFramePr>
        <p:xfrm>
          <a:off x="3805238" y="5287963"/>
          <a:ext cx="234950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28" imgW="126780" imgH="164814" progId="Equation.DSMT4">
                  <p:embed/>
                </p:oleObj>
              </mc:Choice>
              <mc:Fallback>
                <p:oleObj name="Equation" r:id="rId28" imgW="126780" imgH="164814" progId="Equation.DSMT4">
                  <p:embed/>
                  <p:pic>
                    <p:nvPicPr>
                      <p:cNvPr id="223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5238" y="5287963"/>
                        <a:ext cx="234950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5"/>
          <p:cNvGraphicFramePr>
            <a:graphicFrameLocks noChangeAspect="1"/>
          </p:cNvGraphicFramePr>
          <p:nvPr/>
        </p:nvGraphicFramePr>
        <p:xfrm>
          <a:off x="3832225" y="5737225"/>
          <a:ext cx="21272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30" imgW="114102" imgH="177492" progId="Equation.DSMT4">
                  <p:embed/>
                </p:oleObj>
              </mc:Choice>
              <mc:Fallback>
                <p:oleObj name="Equation" r:id="rId30" imgW="114102" imgH="177492" progId="Equation.DSMT4">
                  <p:embed/>
                  <p:pic>
                    <p:nvPicPr>
                      <p:cNvPr id="1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2225" y="5737225"/>
                        <a:ext cx="212725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4" name="Object 16"/>
          <p:cNvGraphicFramePr>
            <a:graphicFrameLocks noChangeAspect="1"/>
          </p:cNvGraphicFramePr>
          <p:nvPr/>
        </p:nvGraphicFramePr>
        <p:xfrm>
          <a:off x="3798888" y="6219825"/>
          <a:ext cx="23495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32" imgW="126780" imgH="164814" progId="Equation.DSMT4">
                  <p:embed/>
                </p:oleObj>
              </mc:Choice>
              <mc:Fallback>
                <p:oleObj name="Equation" r:id="rId32" imgW="126780" imgH="164814" progId="Equation.DSMT4">
                  <p:embed/>
                  <p:pic>
                    <p:nvPicPr>
                      <p:cNvPr id="223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8888" y="6219825"/>
                        <a:ext cx="234950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5" name="Object 17"/>
          <p:cNvGraphicFramePr>
            <a:graphicFrameLocks noChangeAspect="1"/>
          </p:cNvGraphicFramePr>
          <p:nvPr/>
        </p:nvGraphicFramePr>
        <p:xfrm>
          <a:off x="7693025" y="3024188"/>
          <a:ext cx="1116013" cy="366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34" imgW="596900" imgH="1955800" progId="Equation.DSMT4">
                  <p:embed/>
                </p:oleObj>
              </mc:Choice>
              <mc:Fallback>
                <p:oleObj name="Equation" r:id="rId34" imgW="596900" imgH="1955800" progId="Equation.DSMT4">
                  <p:embed/>
                  <p:pic>
                    <p:nvPicPr>
                      <p:cNvPr id="223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3025" y="3024188"/>
                        <a:ext cx="1116013" cy="3667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8" name="Object 2"/>
          <p:cNvGraphicFramePr>
            <a:graphicFrameLocks noChangeAspect="1"/>
          </p:cNvGraphicFramePr>
          <p:nvPr/>
        </p:nvGraphicFramePr>
        <p:xfrm>
          <a:off x="6208713" y="2840038"/>
          <a:ext cx="835025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36" imgW="494870" imgH="266469" progId="Equation.DSMT4">
                  <p:embed/>
                </p:oleObj>
              </mc:Choice>
              <mc:Fallback>
                <p:oleObj name="Equation" r:id="rId36" imgW="494870" imgH="266469" progId="Equation.DSMT4">
                  <p:embed/>
                  <p:pic>
                    <p:nvPicPr>
                      <p:cNvPr id="513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8713" y="2840038"/>
                        <a:ext cx="835025" cy="449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" name="Object 19"/>
          <p:cNvGraphicFramePr>
            <a:graphicFrameLocks noChangeAspect="1"/>
          </p:cNvGraphicFramePr>
          <p:nvPr/>
        </p:nvGraphicFramePr>
        <p:xfrm>
          <a:off x="690563" y="1936750"/>
          <a:ext cx="12668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38" imgW="545626" imgH="203024" progId="Equation.DSMT4">
                  <p:embed/>
                </p:oleObj>
              </mc:Choice>
              <mc:Fallback>
                <p:oleObj name="Equation" r:id="rId38" imgW="545626" imgH="203024" progId="Equation.DSMT4">
                  <p:embed/>
                  <p:pic>
                    <p:nvPicPr>
                      <p:cNvPr id="201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3" y="1936750"/>
                        <a:ext cx="1266825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" name="Content Placeholder 2"/>
          <p:cNvSpPr txBox="1">
            <a:spLocks/>
          </p:cNvSpPr>
          <p:nvPr/>
        </p:nvSpPr>
        <p:spPr bwMode="auto">
          <a:xfrm>
            <a:off x="2127250" y="1738313"/>
            <a:ext cx="59277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2000">
                <a:solidFill>
                  <a:srgbClr val="FF0000"/>
                </a:solidFill>
                <a:latin typeface="Century Schoolbook" pitchFamily="18" charset="0"/>
              </a:rPr>
              <a:t>Graph is compressed vertically by a factor of 1/3</a:t>
            </a:r>
          </a:p>
        </p:txBody>
      </p:sp>
      <p:sp>
        <p:nvSpPr>
          <p:cNvPr id="5152" name="TextBox 208"/>
          <p:cNvSpPr txBox="1">
            <a:spLocks noChangeArrowheads="1"/>
          </p:cNvSpPr>
          <p:nvPr/>
        </p:nvSpPr>
        <p:spPr bwMode="auto">
          <a:xfrm>
            <a:off x="2184400" y="2097088"/>
            <a:ext cx="518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 sz="2000">
                <a:latin typeface="Century Schoolbook" pitchFamily="18" charset="0"/>
              </a:rPr>
              <a:t>All the Y-coordinates are multiplied by1/3 </a:t>
            </a:r>
          </a:p>
        </p:txBody>
      </p:sp>
      <p:grpSp>
        <p:nvGrpSpPr>
          <p:cNvPr id="5" name="Group 34"/>
          <p:cNvGrpSpPr>
            <a:grpSpLocks noChangeAspect="1"/>
          </p:cNvGrpSpPr>
          <p:nvPr/>
        </p:nvGrpSpPr>
        <p:grpSpPr bwMode="auto">
          <a:xfrm>
            <a:off x="160338" y="3375025"/>
            <a:ext cx="3089275" cy="3295650"/>
            <a:chOff x="101" y="2126"/>
            <a:chExt cx="1946" cy="2076"/>
          </a:xfrm>
        </p:grpSpPr>
        <p:sp>
          <p:nvSpPr>
            <p:cNvPr id="8338" name="AutoShape 33"/>
            <p:cNvSpPr>
              <a:spLocks noChangeAspect="1" noChangeArrowheads="1" noTextEdit="1"/>
            </p:cNvSpPr>
            <p:nvPr/>
          </p:nvSpPr>
          <p:spPr bwMode="auto">
            <a:xfrm>
              <a:off x="101" y="2130"/>
              <a:ext cx="1946" cy="2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39" name="Rectangle 35"/>
            <p:cNvSpPr>
              <a:spLocks noChangeArrowheads="1"/>
            </p:cNvSpPr>
            <p:nvPr/>
          </p:nvSpPr>
          <p:spPr bwMode="auto">
            <a:xfrm>
              <a:off x="103" y="2134"/>
              <a:ext cx="1942" cy="2064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8340" name="Line 36"/>
            <p:cNvSpPr>
              <a:spLocks noChangeShapeType="1"/>
            </p:cNvSpPr>
            <p:nvPr/>
          </p:nvSpPr>
          <p:spPr bwMode="auto">
            <a:xfrm flipV="1">
              <a:off x="264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41" name="Line 37"/>
            <p:cNvSpPr>
              <a:spLocks noChangeShapeType="1"/>
            </p:cNvSpPr>
            <p:nvPr/>
          </p:nvSpPr>
          <p:spPr bwMode="auto">
            <a:xfrm flipV="1">
              <a:off x="266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42" name="Line 38"/>
            <p:cNvSpPr>
              <a:spLocks noChangeShapeType="1"/>
            </p:cNvSpPr>
            <p:nvPr/>
          </p:nvSpPr>
          <p:spPr bwMode="auto">
            <a:xfrm flipV="1">
              <a:off x="588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43" name="Line 39"/>
            <p:cNvSpPr>
              <a:spLocks noChangeShapeType="1"/>
            </p:cNvSpPr>
            <p:nvPr/>
          </p:nvSpPr>
          <p:spPr bwMode="auto">
            <a:xfrm flipV="1">
              <a:off x="589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44" name="Line 40"/>
            <p:cNvSpPr>
              <a:spLocks noChangeShapeType="1"/>
            </p:cNvSpPr>
            <p:nvPr/>
          </p:nvSpPr>
          <p:spPr bwMode="auto">
            <a:xfrm flipV="1">
              <a:off x="749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45" name="Line 41"/>
            <p:cNvSpPr>
              <a:spLocks noChangeShapeType="1"/>
            </p:cNvSpPr>
            <p:nvPr/>
          </p:nvSpPr>
          <p:spPr bwMode="auto">
            <a:xfrm flipV="1">
              <a:off x="751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46" name="Line 42"/>
            <p:cNvSpPr>
              <a:spLocks noChangeShapeType="1"/>
            </p:cNvSpPr>
            <p:nvPr/>
          </p:nvSpPr>
          <p:spPr bwMode="auto">
            <a:xfrm flipV="1">
              <a:off x="911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47" name="Line 43"/>
            <p:cNvSpPr>
              <a:spLocks noChangeShapeType="1"/>
            </p:cNvSpPr>
            <p:nvPr/>
          </p:nvSpPr>
          <p:spPr bwMode="auto">
            <a:xfrm flipV="1">
              <a:off x="912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48" name="Line 44"/>
            <p:cNvSpPr>
              <a:spLocks noChangeShapeType="1"/>
            </p:cNvSpPr>
            <p:nvPr/>
          </p:nvSpPr>
          <p:spPr bwMode="auto">
            <a:xfrm flipV="1">
              <a:off x="1072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49" name="Line 45"/>
            <p:cNvSpPr>
              <a:spLocks noChangeShapeType="1"/>
            </p:cNvSpPr>
            <p:nvPr/>
          </p:nvSpPr>
          <p:spPr bwMode="auto">
            <a:xfrm flipV="1">
              <a:off x="1074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50" name="Line 46"/>
            <p:cNvSpPr>
              <a:spLocks noChangeShapeType="1"/>
            </p:cNvSpPr>
            <p:nvPr/>
          </p:nvSpPr>
          <p:spPr bwMode="auto">
            <a:xfrm flipV="1">
              <a:off x="1234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51" name="Line 47"/>
            <p:cNvSpPr>
              <a:spLocks noChangeShapeType="1"/>
            </p:cNvSpPr>
            <p:nvPr/>
          </p:nvSpPr>
          <p:spPr bwMode="auto">
            <a:xfrm flipV="1">
              <a:off x="1236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52" name="Line 48"/>
            <p:cNvSpPr>
              <a:spLocks noChangeShapeType="1"/>
            </p:cNvSpPr>
            <p:nvPr/>
          </p:nvSpPr>
          <p:spPr bwMode="auto">
            <a:xfrm flipV="1">
              <a:off x="1395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53" name="Line 49"/>
            <p:cNvSpPr>
              <a:spLocks noChangeShapeType="1"/>
            </p:cNvSpPr>
            <p:nvPr/>
          </p:nvSpPr>
          <p:spPr bwMode="auto">
            <a:xfrm flipV="1">
              <a:off x="1397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54" name="Line 50"/>
            <p:cNvSpPr>
              <a:spLocks noChangeShapeType="1"/>
            </p:cNvSpPr>
            <p:nvPr/>
          </p:nvSpPr>
          <p:spPr bwMode="auto">
            <a:xfrm flipV="1">
              <a:off x="1557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55" name="Line 51"/>
            <p:cNvSpPr>
              <a:spLocks noChangeShapeType="1"/>
            </p:cNvSpPr>
            <p:nvPr/>
          </p:nvSpPr>
          <p:spPr bwMode="auto">
            <a:xfrm flipV="1">
              <a:off x="1559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56" name="Line 52"/>
            <p:cNvSpPr>
              <a:spLocks noChangeShapeType="1"/>
            </p:cNvSpPr>
            <p:nvPr/>
          </p:nvSpPr>
          <p:spPr bwMode="auto">
            <a:xfrm flipV="1">
              <a:off x="1718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57" name="Line 53"/>
            <p:cNvSpPr>
              <a:spLocks noChangeShapeType="1"/>
            </p:cNvSpPr>
            <p:nvPr/>
          </p:nvSpPr>
          <p:spPr bwMode="auto">
            <a:xfrm flipV="1">
              <a:off x="1720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58" name="Line 54"/>
            <p:cNvSpPr>
              <a:spLocks noChangeShapeType="1"/>
            </p:cNvSpPr>
            <p:nvPr/>
          </p:nvSpPr>
          <p:spPr bwMode="auto">
            <a:xfrm flipV="1">
              <a:off x="1880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59" name="Line 55"/>
            <p:cNvSpPr>
              <a:spLocks noChangeShapeType="1"/>
            </p:cNvSpPr>
            <p:nvPr/>
          </p:nvSpPr>
          <p:spPr bwMode="auto">
            <a:xfrm flipV="1">
              <a:off x="1882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60" name="Line 56"/>
            <p:cNvSpPr>
              <a:spLocks noChangeShapeType="1"/>
            </p:cNvSpPr>
            <p:nvPr/>
          </p:nvSpPr>
          <p:spPr bwMode="auto">
            <a:xfrm>
              <a:off x="105" y="4018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61" name="Line 57"/>
            <p:cNvSpPr>
              <a:spLocks noChangeShapeType="1"/>
            </p:cNvSpPr>
            <p:nvPr/>
          </p:nvSpPr>
          <p:spPr bwMode="auto">
            <a:xfrm>
              <a:off x="105" y="4023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62" name="Line 58"/>
            <p:cNvSpPr>
              <a:spLocks noChangeShapeType="1"/>
            </p:cNvSpPr>
            <p:nvPr/>
          </p:nvSpPr>
          <p:spPr bwMode="auto">
            <a:xfrm>
              <a:off x="105" y="3677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63" name="Line 59"/>
            <p:cNvSpPr>
              <a:spLocks noChangeShapeType="1"/>
            </p:cNvSpPr>
            <p:nvPr/>
          </p:nvSpPr>
          <p:spPr bwMode="auto">
            <a:xfrm>
              <a:off x="105" y="3681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64" name="Line 60"/>
            <p:cNvSpPr>
              <a:spLocks noChangeShapeType="1"/>
            </p:cNvSpPr>
            <p:nvPr/>
          </p:nvSpPr>
          <p:spPr bwMode="auto">
            <a:xfrm>
              <a:off x="105" y="3506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65" name="Line 61"/>
            <p:cNvSpPr>
              <a:spLocks noChangeShapeType="1"/>
            </p:cNvSpPr>
            <p:nvPr/>
          </p:nvSpPr>
          <p:spPr bwMode="auto">
            <a:xfrm>
              <a:off x="105" y="3510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66" name="Line 62"/>
            <p:cNvSpPr>
              <a:spLocks noChangeShapeType="1"/>
            </p:cNvSpPr>
            <p:nvPr/>
          </p:nvSpPr>
          <p:spPr bwMode="auto">
            <a:xfrm>
              <a:off x="105" y="3335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67" name="Line 63"/>
            <p:cNvSpPr>
              <a:spLocks noChangeShapeType="1"/>
            </p:cNvSpPr>
            <p:nvPr/>
          </p:nvSpPr>
          <p:spPr bwMode="auto">
            <a:xfrm>
              <a:off x="105" y="3339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68" name="Line 64"/>
            <p:cNvSpPr>
              <a:spLocks noChangeShapeType="1"/>
            </p:cNvSpPr>
            <p:nvPr/>
          </p:nvSpPr>
          <p:spPr bwMode="auto">
            <a:xfrm>
              <a:off x="105" y="3160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69" name="Line 65"/>
            <p:cNvSpPr>
              <a:spLocks noChangeShapeType="1"/>
            </p:cNvSpPr>
            <p:nvPr/>
          </p:nvSpPr>
          <p:spPr bwMode="auto">
            <a:xfrm>
              <a:off x="105" y="3164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70" name="Line 66"/>
            <p:cNvSpPr>
              <a:spLocks noChangeShapeType="1"/>
            </p:cNvSpPr>
            <p:nvPr/>
          </p:nvSpPr>
          <p:spPr bwMode="auto">
            <a:xfrm>
              <a:off x="105" y="2989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71" name="Line 67"/>
            <p:cNvSpPr>
              <a:spLocks noChangeShapeType="1"/>
            </p:cNvSpPr>
            <p:nvPr/>
          </p:nvSpPr>
          <p:spPr bwMode="auto">
            <a:xfrm>
              <a:off x="105" y="2993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72" name="Line 68"/>
            <p:cNvSpPr>
              <a:spLocks noChangeShapeType="1"/>
            </p:cNvSpPr>
            <p:nvPr/>
          </p:nvSpPr>
          <p:spPr bwMode="auto">
            <a:xfrm>
              <a:off x="105" y="2818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73" name="Line 69"/>
            <p:cNvSpPr>
              <a:spLocks noChangeShapeType="1"/>
            </p:cNvSpPr>
            <p:nvPr/>
          </p:nvSpPr>
          <p:spPr bwMode="auto">
            <a:xfrm>
              <a:off x="105" y="2822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74" name="Line 70"/>
            <p:cNvSpPr>
              <a:spLocks noChangeShapeType="1"/>
            </p:cNvSpPr>
            <p:nvPr/>
          </p:nvSpPr>
          <p:spPr bwMode="auto">
            <a:xfrm>
              <a:off x="105" y="2647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75" name="Line 71"/>
            <p:cNvSpPr>
              <a:spLocks noChangeShapeType="1"/>
            </p:cNvSpPr>
            <p:nvPr/>
          </p:nvSpPr>
          <p:spPr bwMode="auto">
            <a:xfrm>
              <a:off x="105" y="2651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76" name="Line 72"/>
            <p:cNvSpPr>
              <a:spLocks noChangeShapeType="1"/>
            </p:cNvSpPr>
            <p:nvPr/>
          </p:nvSpPr>
          <p:spPr bwMode="auto">
            <a:xfrm>
              <a:off x="105" y="2476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77" name="Line 73"/>
            <p:cNvSpPr>
              <a:spLocks noChangeShapeType="1"/>
            </p:cNvSpPr>
            <p:nvPr/>
          </p:nvSpPr>
          <p:spPr bwMode="auto">
            <a:xfrm>
              <a:off x="105" y="2480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78" name="Line 74"/>
            <p:cNvSpPr>
              <a:spLocks noChangeShapeType="1"/>
            </p:cNvSpPr>
            <p:nvPr/>
          </p:nvSpPr>
          <p:spPr bwMode="auto">
            <a:xfrm>
              <a:off x="105" y="2305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79" name="Line 75"/>
            <p:cNvSpPr>
              <a:spLocks noChangeShapeType="1"/>
            </p:cNvSpPr>
            <p:nvPr/>
          </p:nvSpPr>
          <p:spPr bwMode="auto">
            <a:xfrm>
              <a:off x="105" y="2309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80" name="Line 76"/>
            <p:cNvSpPr>
              <a:spLocks noChangeShapeType="1"/>
            </p:cNvSpPr>
            <p:nvPr/>
          </p:nvSpPr>
          <p:spPr bwMode="auto">
            <a:xfrm>
              <a:off x="105" y="3843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81" name="Line 77"/>
            <p:cNvSpPr>
              <a:spLocks noChangeShapeType="1"/>
            </p:cNvSpPr>
            <p:nvPr/>
          </p:nvSpPr>
          <p:spPr bwMode="auto">
            <a:xfrm>
              <a:off x="105" y="3847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82" name="Line 78"/>
            <p:cNvSpPr>
              <a:spLocks noChangeShapeType="1"/>
            </p:cNvSpPr>
            <p:nvPr/>
          </p:nvSpPr>
          <p:spPr bwMode="auto">
            <a:xfrm>
              <a:off x="105" y="3852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83" name="Line 79"/>
            <p:cNvSpPr>
              <a:spLocks noChangeShapeType="1"/>
            </p:cNvSpPr>
            <p:nvPr/>
          </p:nvSpPr>
          <p:spPr bwMode="auto">
            <a:xfrm>
              <a:off x="105" y="3856"/>
              <a:ext cx="194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84" name="Rectangle 80"/>
            <p:cNvSpPr>
              <a:spLocks noChangeArrowheads="1"/>
            </p:cNvSpPr>
            <p:nvPr/>
          </p:nvSpPr>
          <p:spPr bwMode="auto">
            <a:xfrm>
              <a:off x="2005" y="3715"/>
              <a:ext cx="32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8385" name="Freeform 81"/>
            <p:cNvSpPr>
              <a:spLocks/>
            </p:cNvSpPr>
            <p:nvPr/>
          </p:nvSpPr>
          <p:spPr bwMode="auto">
            <a:xfrm>
              <a:off x="2024" y="3813"/>
              <a:ext cx="17" cy="77"/>
            </a:xfrm>
            <a:custGeom>
              <a:avLst/>
              <a:gdLst>
                <a:gd name="T0" fmla="*/ 0 w 17"/>
                <a:gd name="T1" fmla="*/ 0 h 77"/>
                <a:gd name="T2" fmla="*/ 17 w 17"/>
                <a:gd name="T3" fmla="*/ 39 h 77"/>
                <a:gd name="T4" fmla="*/ 0 w 17"/>
                <a:gd name="T5" fmla="*/ 77 h 77"/>
                <a:gd name="T6" fmla="*/ 0 w 17"/>
                <a:gd name="T7" fmla="*/ 0 h 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77"/>
                <a:gd name="T14" fmla="*/ 17 w 17"/>
                <a:gd name="T15" fmla="*/ 77 h 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77">
                  <a:moveTo>
                    <a:pt x="0" y="0"/>
                  </a:moveTo>
                  <a:lnTo>
                    <a:pt x="17" y="39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386" name="Line 82"/>
            <p:cNvSpPr>
              <a:spLocks noChangeShapeType="1"/>
            </p:cNvSpPr>
            <p:nvPr/>
          </p:nvSpPr>
          <p:spPr bwMode="auto">
            <a:xfrm flipV="1">
              <a:off x="424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87" name="Line 83"/>
            <p:cNvSpPr>
              <a:spLocks noChangeShapeType="1"/>
            </p:cNvSpPr>
            <p:nvPr/>
          </p:nvSpPr>
          <p:spPr bwMode="auto">
            <a:xfrm flipV="1">
              <a:off x="426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88" name="Line 84"/>
            <p:cNvSpPr>
              <a:spLocks noChangeShapeType="1"/>
            </p:cNvSpPr>
            <p:nvPr/>
          </p:nvSpPr>
          <p:spPr bwMode="auto">
            <a:xfrm flipV="1">
              <a:off x="428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89" name="Line 85"/>
            <p:cNvSpPr>
              <a:spLocks noChangeShapeType="1"/>
            </p:cNvSpPr>
            <p:nvPr/>
          </p:nvSpPr>
          <p:spPr bwMode="auto">
            <a:xfrm flipV="1">
              <a:off x="430" y="2134"/>
              <a:ext cx="1" cy="205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90" name="Rectangle 86"/>
            <p:cNvSpPr>
              <a:spLocks noChangeArrowheads="1"/>
            </p:cNvSpPr>
            <p:nvPr/>
          </p:nvSpPr>
          <p:spPr bwMode="auto">
            <a:xfrm>
              <a:off x="451" y="2126"/>
              <a:ext cx="32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8391" name="Freeform 87"/>
            <p:cNvSpPr>
              <a:spLocks/>
            </p:cNvSpPr>
            <p:nvPr/>
          </p:nvSpPr>
          <p:spPr bwMode="auto">
            <a:xfrm>
              <a:off x="411" y="2139"/>
              <a:ext cx="34" cy="38"/>
            </a:xfrm>
            <a:custGeom>
              <a:avLst/>
              <a:gdLst>
                <a:gd name="T0" fmla="*/ 0 w 34"/>
                <a:gd name="T1" fmla="*/ 38 h 38"/>
                <a:gd name="T2" fmla="*/ 17 w 34"/>
                <a:gd name="T3" fmla="*/ 0 h 38"/>
                <a:gd name="T4" fmla="*/ 34 w 34"/>
                <a:gd name="T5" fmla="*/ 38 h 38"/>
                <a:gd name="T6" fmla="*/ 0 w 34"/>
                <a:gd name="T7" fmla="*/ 38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4"/>
                <a:gd name="T13" fmla="*/ 0 h 38"/>
                <a:gd name="T14" fmla="*/ 34 w 34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4" h="38">
                  <a:moveTo>
                    <a:pt x="0" y="38"/>
                  </a:moveTo>
                  <a:lnTo>
                    <a:pt x="17" y="0"/>
                  </a:lnTo>
                  <a:lnTo>
                    <a:pt x="34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392" name="Rectangle 88"/>
            <p:cNvSpPr>
              <a:spLocks noChangeArrowheads="1"/>
            </p:cNvSpPr>
            <p:nvPr/>
          </p:nvSpPr>
          <p:spPr bwMode="auto">
            <a:xfrm>
              <a:off x="103" y="2134"/>
              <a:ext cx="1942" cy="2064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8393" name="Line 89"/>
            <p:cNvSpPr>
              <a:spLocks noChangeShapeType="1"/>
            </p:cNvSpPr>
            <p:nvPr/>
          </p:nvSpPr>
          <p:spPr bwMode="auto">
            <a:xfrm>
              <a:off x="266" y="3822"/>
              <a:ext cx="1" cy="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94" name="Rectangle 90"/>
            <p:cNvSpPr>
              <a:spLocks noChangeArrowheads="1"/>
            </p:cNvSpPr>
            <p:nvPr/>
          </p:nvSpPr>
          <p:spPr bwMode="auto">
            <a:xfrm>
              <a:off x="247" y="3886"/>
              <a:ext cx="5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8395" name="Rectangle 91"/>
            <p:cNvSpPr>
              <a:spLocks noChangeArrowheads="1"/>
            </p:cNvSpPr>
            <p:nvPr/>
          </p:nvSpPr>
          <p:spPr bwMode="auto">
            <a:xfrm>
              <a:off x="435" y="3886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8396" name="Line 92"/>
            <p:cNvSpPr>
              <a:spLocks noChangeShapeType="1"/>
            </p:cNvSpPr>
            <p:nvPr/>
          </p:nvSpPr>
          <p:spPr bwMode="auto">
            <a:xfrm>
              <a:off x="589" y="3822"/>
              <a:ext cx="1" cy="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97" name="Rectangle 93"/>
            <p:cNvSpPr>
              <a:spLocks noChangeArrowheads="1"/>
            </p:cNvSpPr>
            <p:nvPr/>
          </p:nvSpPr>
          <p:spPr bwMode="auto">
            <a:xfrm>
              <a:off x="591" y="3886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8398" name="Line 94"/>
            <p:cNvSpPr>
              <a:spLocks noChangeShapeType="1"/>
            </p:cNvSpPr>
            <p:nvPr/>
          </p:nvSpPr>
          <p:spPr bwMode="auto">
            <a:xfrm>
              <a:off x="751" y="3822"/>
              <a:ext cx="1" cy="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99" name="Rectangle 95"/>
            <p:cNvSpPr>
              <a:spLocks noChangeArrowheads="1"/>
            </p:cNvSpPr>
            <p:nvPr/>
          </p:nvSpPr>
          <p:spPr bwMode="auto">
            <a:xfrm>
              <a:off x="753" y="3886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8400" name="Line 96"/>
            <p:cNvSpPr>
              <a:spLocks noChangeShapeType="1"/>
            </p:cNvSpPr>
            <p:nvPr/>
          </p:nvSpPr>
          <p:spPr bwMode="auto">
            <a:xfrm>
              <a:off x="912" y="3822"/>
              <a:ext cx="1" cy="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401" name="Rectangle 97"/>
            <p:cNvSpPr>
              <a:spLocks noChangeArrowheads="1"/>
            </p:cNvSpPr>
            <p:nvPr/>
          </p:nvSpPr>
          <p:spPr bwMode="auto">
            <a:xfrm>
              <a:off x="914" y="3886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8402" name="Line 98"/>
            <p:cNvSpPr>
              <a:spLocks noChangeShapeType="1"/>
            </p:cNvSpPr>
            <p:nvPr/>
          </p:nvSpPr>
          <p:spPr bwMode="auto">
            <a:xfrm>
              <a:off x="1074" y="3822"/>
              <a:ext cx="1" cy="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403" name="Rectangle 99"/>
            <p:cNvSpPr>
              <a:spLocks noChangeArrowheads="1"/>
            </p:cNvSpPr>
            <p:nvPr/>
          </p:nvSpPr>
          <p:spPr bwMode="auto">
            <a:xfrm>
              <a:off x="1076" y="3886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8404" name="Line 100"/>
            <p:cNvSpPr>
              <a:spLocks noChangeShapeType="1"/>
            </p:cNvSpPr>
            <p:nvPr/>
          </p:nvSpPr>
          <p:spPr bwMode="auto">
            <a:xfrm>
              <a:off x="1236" y="3822"/>
              <a:ext cx="1" cy="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405" name="Rectangle 101"/>
            <p:cNvSpPr>
              <a:spLocks noChangeArrowheads="1"/>
            </p:cNvSpPr>
            <p:nvPr/>
          </p:nvSpPr>
          <p:spPr bwMode="auto">
            <a:xfrm>
              <a:off x="1237" y="3886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8406" name="Line 102"/>
            <p:cNvSpPr>
              <a:spLocks noChangeShapeType="1"/>
            </p:cNvSpPr>
            <p:nvPr/>
          </p:nvSpPr>
          <p:spPr bwMode="auto">
            <a:xfrm>
              <a:off x="1397" y="3822"/>
              <a:ext cx="1" cy="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407" name="Rectangle 103"/>
            <p:cNvSpPr>
              <a:spLocks noChangeArrowheads="1"/>
            </p:cNvSpPr>
            <p:nvPr/>
          </p:nvSpPr>
          <p:spPr bwMode="auto">
            <a:xfrm>
              <a:off x="1399" y="3886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8408" name="Line 104"/>
            <p:cNvSpPr>
              <a:spLocks noChangeShapeType="1"/>
            </p:cNvSpPr>
            <p:nvPr/>
          </p:nvSpPr>
          <p:spPr bwMode="auto">
            <a:xfrm>
              <a:off x="1559" y="3822"/>
              <a:ext cx="1" cy="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409" name="Rectangle 105"/>
            <p:cNvSpPr>
              <a:spLocks noChangeArrowheads="1"/>
            </p:cNvSpPr>
            <p:nvPr/>
          </p:nvSpPr>
          <p:spPr bwMode="auto">
            <a:xfrm>
              <a:off x="1561" y="3886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7</a:t>
              </a:r>
              <a:endParaRPr lang="en-US"/>
            </a:p>
          </p:txBody>
        </p:sp>
        <p:sp>
          <p:nvSpPr>
            <p:cNvPr id="8410" name="Line 106"/>
            <p:cNvSpPr>
              <a:spLocks noChangeShapeType="1"/>
            </p:cNvSpPr>
            <p:nvPr/>
          </p:nvSpPr>
          <p:spPr bwMode="auto">
            <a:xfrm>
              <a:off x="1720" y="3822"/>
              <a:ext cx="1" cy="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411" name="Rectangle 107"/>
            <p:cNvSpPr>
              <a:spLocks noChangeArrowheads="1"/>
            </p:cNvSpPr>
            <p:nvPr/>
          </p:nvSpPr>
          <p:spPr bwMode="auto">
            <a:xfrm>
              <a:off x="1722" y="3886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8412" name="Line 108"/>
            <p:cNvSpPr>
              <a:spLocks noChangeShapeType="1"/>
            </p:cNvSpPr>
            <p:nvPr/>
          </p:nvSpPr>
          <p:spPr bwMode="auto">
            <a:xfrm>
              <a:off x="1882" y="3822"/>
              <a:ext cx="1" cy="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413" name="Rectangle 109"/>
            <p:cNvSpPr>
              <a:spLocks noChangeArrowheads="1"/>
            </p:cNvSpPr>
            <p:nvPr/>
          </p:nvSpPr>
          <p:spPr bwMode="auto">
            <a:xfrm>
              <a:off x="1884" y="3886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9</a:t>
              </a:r>
              <a:endParaRPr lang="en-US"/>
            </a:p>
          </p:txBody>
        </p:sp>
        <p:sp>
          <p:nvSpPr>
            <p:cNvPr id="8414" name="Rectangle 110"/>
            <p:cNvSpPr>
              <a:spLocks noChangeArrowheads="1"/>
            </p:cNvSpPr>
            <p:nvPr/>
          </p:nvSpPr>
          <p:spPr bwMode="auto">
            <a:xfrm>
              <a:off x="375" y="3980"/>
              <a:ext cx="5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8415" name="Line 111"/>
            <p:cNvSpPr>
              <a:spLocks noChangeShapeType="1"/>
            </p:cNvSpPr>
            <p:nvPr/>
          </p:nvSpPr>
          <p:spPr bwMode="auto">
            <a:xfrm>
              <a:off x="415" y="4023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416" name="Rectangle 112"/>
            <p:cNvSpPr>
              <a:spLocks noChangeArrowheads="1"/>
            </p:cNvSpPr>
            <p:nvPr/>
          </p:nvSpPr>
          <p:spPr bwMode="auto">
            <a:xfrm>
              <a:off x="394" y="3638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8417" name="Line 113"/>
            <p:cNvSpPr>
              <a:spLocks noChangeShapeType="1"/>
            </p:cNvSpPr>
            <p:nvPr/>
          </p:nvSpPr>
          <p:spPr bwMode="auto">
            <a:xfrm>
              <a:off x="415" y="3681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418" name="Rectangle 114"/>
            <p:cNvSpPr>
              <a:spLocks noChangeArrowheads="1"/>
            </p:cNvSpPr>
            <p:nvPr/>
          </p:nvSpPr>
          <p:spPr bwMode="auto">
            <a:xfrm>
              <a:off x="394" y="3467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8419" name="Line 115"/>
            <p:cNvSpPr>
              <a:spLocks noChangeShapeType="1"/>
            </p:cNvSpPr>
            <p:nvPr/>
          </p:nvSpPr>
          <p:spPr bwMode="auto">
            <a:xfrm>
              <a:off x="415" y="3510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420" name="Rectangle 116"/>
            <p:cNvSpPr>
              <a:spLocks noChangeArrowheads="1"/>
            </p:cNvSpPr>
            <p:nvPr/>
          </p:nvSpPr>
          <p:spPr bwMode="auto">
            <a:xfrm>
              <a:off x="394" y="3296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8421" name="Line 117"/>
            <p:cNvSpPr>
              <a:spLocks noChangeShapeType="1"/>
            </p:cNvSpPr>
            <p:nvPr/>
          </p:nvSpPr>
          <p:spPr bwMode="auto">
            <a:xfrm>
              <a:off x="415" y="3339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422" name="Rectangle 118"/>
            <p:cNvSpPr>
              <a:spLocks noChangeArrowheads="1"/>
            </p:cNvSpPr>
            <p:nvPr/>
          </p:nvSpPr>
          <p:spPr bwMode="auto">
            <a:xfrm>
              <a:off x="394" y="3121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8423" name="Line 119"/>
            <p:cNvSpPr>
              <a:spLocks noChangeShapeType="1"/>
            </p:cNvSpPr>
            <p:nvPr/>
          </p:nvSpPr>
          <p:spPr bwMode="auto">
            <a:xfrm>
              <a:off x="415" y="3164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424" name="Rectangle 120"/>
            <p:cNvSpPr>
              <a:spLocks noChangeArrowheads="1"/>
            </p:cNvSpPr>
            <p:nvPr/>
          </p:nvSpPr>
          <p:spPr bwMode="auto">
            <a:xfrm>
              <a:off x="394" y="2950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8425" name="Line 121"/>
            <p:cNvSpPr>
              <a:spLocks noChangeShapeType="1"/>
            </p:cNvSpPr>
            <p:nvPr/>
          </p:nvSpPr>
          <p:spPr bwMode="auto">
            <a:xfrm>
              <a:off x="415" y="2993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426" name="Rectangle 122"/>
            <p:cNvSpPr>
              <a:spLocks noChangeArrowheads="1"/>
            </p:cNvSpPr>
            <p:nvPr/>
          </p:nvSpPr>
          <p:spPr bwMode="auto">
            <a:xfrm>
              <a:off x="394" y="2779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8427" name="Line 123"/>
            <p:cNvSpPr>
              <a:spLocks noChangeShapeType="1"/>
            </p:cNvSpPr>
            <p:nvPr/>
          </p:nvSpPr>
          <p:spPr bwMode="auto">
            <a:xfrm>
              <a:off x="415" y="2822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428" name="Rectangle 124"/>
            <p:cNvSpPr>
              <a:spLocks noChangeArrowheads="1"/>
            </p:cNvSpPr>
            <p:nvPr/>
          </p:nvSpPr>
          <p:spPr bwMode="auto">
            <a:xfrm>
              <a:off x="394" y="2608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7</a:t>
              </a:r>
              <a:endParaRPr lang="en-US"/>
            </a:p>
          </p:txBody>
        </p:sp>
        <p:sp>
          <p:nvSpPr>
            <p:cNvPr id="8429" name="Line 125"/>
            <p:cNvSpPr>
              <a:spLocks noChangeShapeType="1"/>
            </p:cNvSpPr>
            <p:nvPr/>
          </p:nvSpPr>
          <p:spPr bwMode="auto">
            <a:xfrm>
              <a:off x="415" y="2651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430" name="Rectangle 126"/>
            <p:cNvSpPr>
              <a:spLocks noChangeArrowheads="1"/>
            </p:cNvSpPr>
            <p:nvPr/>
          </p:nvSpPr>
          <p:spPr bwMode="auto">
            <a:xfrm>
              <a:off x="394" y="2438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8431" name="Line 127"/>
            <p:cNvSpPr>
              <a:spLocks noChangeShapeType="1"/>
            </p:cNvSpPr>
            <p:nvPr/>
          </p:nvSpPr>
          <p:spPr bwMode="auto">
            <a:xfrm>
              <a:off x="415" y="2480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432" name="Rectangle 128"/>
            <p:cNvSpPr>
              <a:spLocks noChangeArrowheads="1"/>
            </p:cNvSpPr>
            <p:nvPr/>
          </p:nvSpPr>
          <p:spPr bwMode="auto">
            <a:xfrm>
              <a:off x="394" y="2267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9</a:t>
              </a:r>
              <a:endParaRPr lang="en-US"/>
            </a:p>
          </p:txBody>
        </p:sp>
        <p:sp>
          <p:nvSpPr>
            <p:cNvPr id="8433" name="Line 129"/>
            <p:cNvSpPr>
              <a:spLocks noChangeShapeType="1"/>
            </p:cNvSpPr>
            <p:nvPr/>
          </p:nvSpPr>
          <p:spPr bwMode="auto">
            <a:xfrm>
              <a:off x="415" y="2309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434" name="Freeform 130"/>
            <p:cNvSpPr>
              <a:spLocks/>
            </p:cNvSpPr>
            <p:nvPr/>
          </p:nvSpPr>
          <p:spPr bwMode="auto">
            <a:xfrm>
              <a:off x="428" y="3805"/>
              <a:ext cx="11" cy="47"/>
            </a:xfrm>
            <a:custGeom>
              <a:avLst/>
              <a:gdLst>
                <a:gd name="T0" fmla="*/ 420 w 6"/>
                <a:gd name="T1" fmla="*/ 0 h 11"/>
                <a:gd name="T2" fmla="*/ 273 w 6"/>
                <a:gd name="T3" fmla="*/ 53982 h 11"/>
                <a:gd name="T4" fmla="*/ 149 w 6"/>
                <a:gd name="T5" fmla="*/ 128323 h 11"/>
                <a:gd name="T6" fmla="*/ 81 w 6"/>
                <a:gd name="T7" fmla="*/ 157954 h 11"/>
                <a:gd name="T8" fmla="*/ 81 w 6"/>
                <a:gd name="T9" fmla="*/ 206625 h 11"/>
                <a:gd name="T10" fmla="*/ 0 w 6"/>
                <a:gd name="T11" fmla="*/ 230650 h 11"/>
                <a:gd name="T12" fmla="*/ 0 w 6"/>
                <a:gd name="T13" fmla="*/ 230650 h 11"/>
                <a:gd name="T14" fmla="*/ 0 w 6"/>
                <a:gd name="T15" fmla="*/ 261940 h 11"/>
                <a:gd name="T16" fmla="*/ 0 w 6"/>
                <a:gd name="T17" fmla="*/ 261940 h 11"/>
                <a:gd name="T18" fmla="*/ 0 w 6"/>
                <a:gd name="T19" fmla="*/ 261940 h 11"/>
                <a:gd name="T20" fmla="*/ 0 w 6"/>
                <a:gd name="T21" fmla="*/ 261940 h 11"/>
                <a:gd name="T22" fmla="*/ 0 w 6"/>
                <a:gd name="T23" fmla="*/ 286277 h 1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"/>
                <a:gd name="T37" fmla="*/ 0 h 11"/>
                <a:gd name="T38" fmla="*/ 6 w 6"/>
                <a:gd name="T39" fmla="*/ 11 h 1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" h="11">
                  <a:moveTo>
                    <a:pt x="6" y="0"/>
                  </a:moveTo>
                  <a:lnTo>
                    <a:pt x="4" y="2"/>
                  </a:lnTo>
                  <a:lnTo>
                    <a:pt x="2" y="5"/>
                  </a:lnTo>
                  <a:lnTo>
                    <a:pt x="1" y="6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</a:path>
              </a:pathLst>
            </a:cu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435" name="Rectangle 134"/>
            <p:cNvSpPr>
              <a:spLocks noChangeArrowheads="1"/>
            </p:cNvSpPr>
            <p:nvPr/>
          </p:nvSpPr>
          <p:spPr bwMode="auto">
            <a:xfrm>
              <a:off x="103" y="2134"/>
              <a:ext cx="1942" cy="2064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grpSp>
        <p:nvGrpSpPr>
          <p:cNvPr id="6" name="Group 34"/>
          <p:cNvGrpSpPr>
            <a:grpSpLocks noChangeAspect="1"/>
          </p:cNvGrpSpPr>
          <p:nvPr/>
        </p:nvGrpSpPr>
        <p:grpSpPr bwMode="auto">
          <a:xfrm>
            <a:off x="4376738" y="3324225"/>
            <a:ext cx="3089275" cy="3295650"/>
            <a:chOff x="101" y="2126"/>
            <a:chExt cx="1946" cy="2076"/>
          </a:xfrm>
        </p:grpSpPr>
        <p:sp>
          <p:nvSpPr>
            <p:cNvPr id="8240" name="AutoShape 33"/>
            <p:cNvSpPr>
              <a:spLocks noChangeAspect="1" noChangeArrowheads="1" noTextEdit="1"/>
            </p:cNvSpPr>
            <p:nvPr/>
          </p:nvSpPr>
          <p:spPr bwMode="auto">
            <a:xfrm>
              <a:off x="101" y="2130"/>
              <a:ext cx="1946" cy="2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41" name="Rectangle 35"/>
            <p:cNvSpPr>
              <a:spLocks noChangeArrowheads="1"/>
            </p:cNvSpPr>
            <p:nvPr/>
          </p:nvSpPr>
          <p:spPr bwMode="auto">
            <a:xfrm>
              <a:off x="103" y="2134"/>
              <a:ext cx="1942" cy="2064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8242" name="Line 36"/>
            <p:cNvSpPr>
              <a:spLocks noChangeShapeType="1"/>
            </p:cNvSpPr>
            <p:nvPr/>
          </p:nvSpPr>
          <p:spPr bwMode="auto">
            <a:xfrm flipV="1">
              <a:off x="264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43" name="Line 37"/>
            <p:cNvSpPr>
              <a:spLocks noChangeShapeType="1"/>
            </p:cNvSpPr>
            <p:nvPr/>
          </p:nvSpPr>
          <p:spPr bwMode="auto">
            <a:xfrm flipV="1">
              <a:off x="266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44" name="Line 38"/>
            <p:cNvSpPr>
              <a:spLocks noChangeShapeType="1"/>
            </p:cNvSpPr>
            <p:nvPr/>
          </p:nvSpPr>
          <p:spPr bwMode="auto">
            <a:xfrm flipV="1">
              <a:off x="588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45" name="Line 39"/>
            <p:cNvSpPr>
              <a:spLocks noChangeShapeType="1"/>
            </p:cNvSpPr>
            <p:nvPr/>
          </p:nvSpPr>
          <p:spPr bwMode="auto">
            <a:xfrm flipV="1">
              <a:off x="589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46" name="Line 40"/>
            <p:cNvSpPr>
              <a:spLocks noChangeShapeType="1"/>
            </p:cNvSpPr>
            <p:nvPr/>
          </p:nvSpPr>
          <p:spPr bwMode="auto">
            <a:xfrm flipV="1">
              <a:off x="749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47" name="Line 41"/>
            <p:cNvSpPr>
              <a:spLocks noChangeShapeType="1"/>
            </p:cNvSpPr>
            <p:nvPr/>
          </p:nvSpPr>
          <p:spPr bwMode="auto">
            <a:xfrm flipV="1">
              <a:off x="751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48" name="Line 42"/>
            <p:cNvSpPr>
              <a:spLocks noChangeShapeType="1"/>
            </p:cNvSpPr>
            <p:nvPr/>
          </p:nvSpPr>
          <p:spPr bwMode="auto">
            <a:xfrm flipV="1">
              <a:off x="911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49" name="Line 43"/>
            <p:cNvSpPr>
              <a:spLocks noChangeShapeType="1"/>
            </p:cNvSpPr>
            <p:nvPr/>
          </p:nvSpPr>
          <p:spPr bwMode="auto">
            <a:xfrm flipV="1">
              <a:off x="912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50" name="Line 44"/>
            <p:cNvSpPr>
              <a:spLocks noChangeShapeType="1"/>
            </p:cNvSpPr>
            <p:nvPr/>
          </p:nvSpPr>
          <p:spPr bwMode="auto">
            <a:xfrm flipV="1">
              <a:off x="1072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51" name="Line 45"/>
            <p:cNvSpPr>
              <a:spLocks noChangeShapeType="1"/>
            </p:cNvSpPr>
            <p:nvPr/>
          </p:nvSpPr>
          <p:spPr bwMode="auto">
            <a:xfrm flipV="1">
              <a:off x="1074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52" name="Line 46"/>
            <p:cNvSpPr>
              <a:spLocks noChangeShapeType="1"/>
            </p:cNvSpPr>
            <p:nvPr/>
          </p:nvSpPr>
          <p:spPr bwMode="auto">
            <a:xfrm flipV="1">
              <a:off x="1234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53" name="Line 47"/>
            <p:cNvSpPr>
              <a:spLocks noChangeShapeType="1"/>
            </p:cNvSpPr>
            <p:nvPr/>
          </p:nvSpPr>
          <p:spPr bwMode="auto">
            <a:xfrm flipV="1">
              <a:off x="1236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54" name="Line 48"/>
            <p:cNvSpPr>
              <a:spLocks noChangeShapeType="1"/>
            </p:cNvSpPr>
            <p:nvPr/>
          </p:nvSpPr>
          <p:spPr bwMode="auto">
            <a:xfrm flipV="1">
              <a:off x="1395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55" name="Line 49"/>
            <p:cNvSpPr>
              <a:spLocks noChangeShapeType="1"/>
            </p:cNvSpPr>
            <p:nvPr/>
          </p:nvSpPr>
          <p:spPr bwMode="auto">
            <a:xfrm flipV="1">
              <a:off x="1397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56" name="Line 50"/>
            <p:cNvSpPr>
              <a:spLocks noChangeShapeType="1"/>
            </p:cNvSpPr>
            <p:nvPr/>
          </p:nvSpPr>
          <p:spPr bwMode="auto">
            <a:xfrm flipV="1">
              <a:off x="1557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57" name="Line 51"/>
            <p:cNvSpPr>
              <a:spLocks noChangeShapeType="1"/>
            </p:cNvSpPr>
            <p:nvPr/>
          </p:nvSpPr>
          <p:spPr bwMode="auto">
            <a:xfrm flipV="1">
              <a:off x="1559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58" name="Line 52"/>
            <p:cNvSpPr>
              <a:spLocks noChangeShapeType="1"/>
            </p:cNvSpPr>
            <p:nvPr/>
          </p:nvSpPr>
          <p:spPr bwMode="auto">
            <a:xfrm flipV="1">
              <a:off x="1718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59" name="Line 53"/>
            <p:cNvSpPr>
              <a:spLocks noChangeShapeType="1"/>
            </p:cNvSpPr>
            <p:nvPr/>
          </p:nvSpPr>
          <p:spPr bwMode="auto">
            <a:xfrm flipV="1">
              <a:off x="1720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60" name="Line 54"/>
            <p:cNvSpPr>
              <a:spLocks noChangeShapeType="1"/>
            </p:cNvSpPr>
            <p:nvPr/>
          </p:nvSpPr>
          <p:spPr bwMode="auto">
            <a:xfrm flipV="1">
              <a:off x="1880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61" name="Line 55"/>
            <p:cNvSpPr>
              <a:spLocks noChangeShapeType="1"/>
            </p:cNvSpPr>
            <p:nvPr/>
          </p:nvSpPr>
          <p:spPr bwMode="auto">
            <a:xfrm flipV="1">
              <a:off x="1882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62" name="Line 56"/>
            <p:cNvSpPr>
              <a:spLocks noChangeShapeType="1"/>
            </p:cNvSpPr>
            <p:nvPr/>
          </p:nvSpPr>
          <p:spPr bwMode="auto">
            <a:xfrm>
              <a:off x="105" y="4018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63" name="Line 57"/>
            <p:cNvSpPr>
              <a:spLocks noChangeShapeType="1"/>
            </p:cNvSpPr>
            <p:nvPr/>
          </p:nvSpPr>
          <p:spPr bwMode="auto">
            <a:xfrm>
              <a:off x="105" y="4023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64" name="Line 58"/>
            <p:cNvSpPr>
              <a:spLocks noChangeShapeType="1"/>
            </p:cNvSpPr>
            <p:nvPr/>
          </p:nvSpPr>
          <p:spPr bwMode="auto">
            <a:xfrm>
              <a:off x="105" y="3677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65" name="Line 59"/>
            <p:cNvSpPr>
              <a:spLocks noChangeShapeType="1"/>
            </p:cNvSpPr>
            <p:nvPr/>
          </p:nvSpPr>
          <p:spPr bwMode="auto">
            <a:xfrm>
              <a:off x="105" y="3681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66" name="Line 60"/>
            <p:cNvSpPr>
              <a:spLocks noChangeShapeType="1"/>
            </p:cNvSpPr>
            <p:nvPr/>
          </p:nvSpPr>
          <p:spPr bwMode="auto">
            <a:xfrm>
              <a:off x="105" y="3506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67" name="Line 61"/>
            <p:cNvSpPr>
              <a:spLocks noChangeShapeType="1"/>
            </p:cNvSpPr>
            <p:nvPr/>
          </p:nvSpPr>
          <p:spPr bwMode="auto">
            <a:xfrm>
              <a:off x="105" y="3510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68" name="Line 62"/>
            <p:cNvSpPr>
              <a:spLocks noChangeShapeType="1"/>
            </p:cNvSpPr>
            <p:nvPr/>
          </p:nvSpPr>
          <p:spPr bwMode="auto">
            <a:xfrm>
              <a:off x="105" y="3335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69" name="Line 63"/>
            <p:cNvSpPr>
              <a:spLocks noChangeShapeType="1"/>
            </p:cNvSpPr>
            <p:nvPr/>
          </p:nvSpPr>
          <p:spPr bwMode="auto">
            <a:xfrm>
              <a:off x="105" y="3339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70" name="Line 64"/>
            <p:cNvSpPr>
              <a:spLocks noChangeShapeType="1"/>
            </p:cNvSpPr>
            <p:nvPr/>
          </p:nvSpPr>
          <p:spPr bwMode="auto">
            <a:xfrm>
              <a:off x="105" y="3160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71" name="Line 65"/>
            <p:cNvSpPr>
              <a:spLocks noChangeShapeType="1"/>
            </p:cNvSpPr>
            <p:nvPr/>
          </p:nvSpPr>
          <p:spPr bwMode="auto">
            <a:xfrm>
              <a:off x="105" y="3164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72" name="Line 66"/>
            <p:cNvSpPr>
              <a:spLocks noChangeShapeType="1"/>
            </p:cNvSpPr>
            <p:nvPr/>
          </p:nvSpPr>
          <p:spPr bwMode="auto">
            <a:xfrm>
              <a:off x="105" y="2989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73" name="Line 67"/>
            <p:cNvSpPr>
              <a:spLocks noChangeShapeType="1"/>
            </p:cNvSpPr>
            <p:nvPr/>
          </p:nvSpPr>
          <p:spPr bwMode="auto">
            <a:xfrm>
              <a:off x="105" y="2993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74" name="Line 68"/>
            <p:cNvSpPr>
              <a:spLocks noChangeShapeType="1"/>
            </p:cNvSpPr>
            <p:nvPr/>
          </p:nvSpPr>
          <p:spPr bwMode="auto">
            <a:xfrm>
              <a:off x="105" y="2818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75" name="Line 69"/>
            <p:cNvSpPr>
              <a:spLocks noChangeShapeType="1"/>
            </p:cNvSpPr>
            <p:nvPr/>
          </p:nvSpPr>
          <p:spPr bwMode="auto">
            <a:xfrm>
              <a:off x="105" y="2822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76" name="Line 70"/>
            <p:cNvSpPr>
              <a:spLocks noChangeShapeType="1"/>
            </p:cNvSpPr>
            <p:nvPr/>
          </p:nvSpPr>
          <p:spPr bwMode="auto">
            <a:xfrm>
              <a:off x="105" y="2647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77" name="Line 71"/>
            <p:cNvSpPr>
              <a:spLocks noChangeShapeType="1"/>
            </p:cNvSpPr>
            <p:nvPr/>
          </p:nvSpPr>
          <p:spPr bwMode="auto">
            <a:xfrm>
              <a:off x="105" y="2651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78" name="Line 72"/>
            <p:cNvSpPr>
              <a:spLocks noChangeShapeType="1"/>
            </p:cNvSpPr>
            <p:nvPr/>
          </p:nvSpPr>
          <p:spPr bwMode="auto">
            <a:xfrm>
              <a:off x="105" y="2476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79" name="Line 73"/>
            <p:cNvSpPr>
              <a:spLocks noChangeShapeType="1"/>
            </p:cNvSpPr>
            <p:nvPr/>
          </p:nvSpPr>
          <p:spPr bwMode="auto">
            <a:xfrm>
              <a:off x="105" y="2480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80" name="Line 74"/>
            <p:cNvSpPr>
              <a:spLocks noChangeShapeType="1"/>
            </p:cNvSpPr>
            <p:nvPr/>
          </p:nvSpPr>
          <p:spPr bwMode="auto">
            <a:xfrm>
              <a:off x="105" y="2305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81" name="Line 75"/>
            <p:cNvSpPr>
              <a:spLocks noChangeShapeType="1"/>
            </p:cNvSpPr>
            <p:nvPr/>
          </p:nvSpPr>
          <p:spPr bwMode="auto">
            <a:xfrm>
              <a:off x="105" y="2309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82" name="Line 76"/>
            <p:cNvSpPr>
              <a:spLocks noChangeShapeType="1"/>
            </p:cNvSpPr>
            <p:nvPr/>
          </p:nvSpPr>
          <p:spPr bwMode="auto">
            <a:xfrm>
              <a:off x="105" y="3843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83" name="Line 77"/>
            <p:cNvSpPr>
              <a:spLocks noChangeShapeType="1"/>
            </p:cNvSpPr>
            <p:nvPr/>
          </p:nvSpPr>
          <p:spPr bwMode="auto">
            <a:xfrm>
              <a:off x="105" y="3847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84" name="Line 78"/>
            <p:cNvSpPr>
              <a:spLocks noChangeShapeType="1"/>
            </p:cNvSpPr>
            <p:nvPr/>
          </p:nvSpPr>
          <p:spPr bwMode="auto">
            <a:xfrm>
              <a:off x="105" y="3852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85" name="Line 79"/>
            <p:cNvSpPr>
              <a:spLocks noChangeShapeType="1"/>
            </p:cNvSpPr>
            <p:nvPr/>
          </p:nvSpPr>
          <p:spPr bwMode="auto">
            <a:xfrm>
              <a:off x="105" y="3856"/>
              <a:ext cx="194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86" name="Rectangle 80"/>
            <p:cNvSpPr>
              <a:spLocks noChangeArrowheads="1"/>
            </p:cNvSpPr>
            <p:nvPr/>
          </p:nvSpPr>
          <p:spPr bwMode="auto">
            <a:xfrm>
              <a:off x="2005" y="3715"/>
              <a:ext cx="32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8287" name="Freeform 81"/>
            <p:cNvSpPr>
              <a:spLocks/>
            </p:cNvSpPr>
            <p:nvPr/>
          </p:nvSpPr>
          <p:spPr bwMode="auto">
            <a:xfrm>
              <a:off x="2024" y="3813"/>
              <a:ext cx="17" cy="77"/>
            </a:xfrm>
            <a:custGeom>
              <a:avLst/>
              <a:gdLst>
                <a:gd name="T0" fmla="*/ 0 w 17"/>
                <a:gd name="T1" fmla="*/ 0 h 77"/>
                <a:gd name="T2" fmla="*/ 17 w 17"/>
                <a:gd name="T3" fmla="*/ 39 h 77"/>
                <a:gd name="T4" fmla="*/ 0 w 17"/>
                <a:gd name="T5" fmla="*/ 77 h 77"/>
                <a:gd name="T6" fmla="*/ 0 w 17"/>
                <a:gd name="T7" fmla="*/ 0 h 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77"/>
                <a:gd name="T14" fmla="*/ 17 w 17"/>
                <a:gd name="T15" fmla="*/ 77 h 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77">
                  <a:moveTo>
                    <a:pt x="0" y="0"/>
                  </a:moveTo>
                  <a:lnTo>
                    <a:pt x="17" y="39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288" name="Line 82"/>
            <p:cNvSpPr>
              <a:spLocks noChangeShapeType="1"/>
            </p:cNvSpPr>
            <p:nvPr/>
          </p:nvSpPr>
          <p:spPr bwMode="auto">
            <a:xfrm flipV="1">
              <a:off x="424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89" name="Line 83"/>
            <p:cNvSpPr>
              <a:spLocks noChangeShapeType="1"/>
            </p:cNvSpPr>
            <p:nvPr/>
          </p:nvSpPr>
          <p:spPr bwMode="auto">
            <a:xfrm flipV="1">
              <a:off x="426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90" name="Line 84"/>
            <p:cNvSpPr>
              <a:spLocks noChangeShapeType="1"/>
            </p:cNvSpPr>
            <p:nvPr/>
          </p:nvSpPr>
          <p:spPr bwMode="auto">
            <a:xfrm flipV="1">
              <a:off x="428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91" name="Line 85"/>
            <p:cNvSpPr>
              <a:spLocks noChangeShapeType="1"/>
            </p:cNvSpPr>
            <p:nvPr/>
          </p:nvSpPr>
          <p:spPr bwMode="auto">
            <a:xfrm flipV="1">
              <a:off x="430" y="2134"/>
              <a:ext cx="1" cy="205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92" name="Rectangle 86"/>
            <p:cNvSpPr>
              <a:spLocks noChangeArrowheads="1"/>
            </p:cNvSpPr>
            <p:nvPr/>
          </p:nvSpPr>
          <p:spPr bwMode="auto">
            <a:xfrm>
              <a:off x="451" y="2126"/>
              <a:ext cx="32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8293" name="Freeform 87"/>
            <p:cNvSpPr>
              <a:spLocks/>
            </p:cNvSpPr>
            <p:nvPr/>
          </p:nvSpPr>
          <p:spPr bwMode="auto">
            <a:xfrm>
              <a:off x="411" y="2139"/>
              <a:ext cx="34" cy="38"/>
            </a:xfrm>
            <a:custGeom>
              <a:avLst/>
              <a:gdLst>
                <a:gd name="T0" fmla="*/ 0 w 34"/>
                <a:gd name="T1" fmla="*/ 38 h 38"/>
                <a:gd name="T2" fmla="*/ 17 w 34"/>
                <a:gd name="T3" fmla="*/ 0 h 38"/>
                <a:gd name="T4" fmla="*/ 34 w 34"/>
                <a:gd name="T5" fmla="*/ 38 h 38"/>
                <a:gd name="T6" fmla="*/ 0 w 34"/>
                <a:gd name="T7" fmla="*/ 38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4"/>
                <a:gd name="T13" fmla="*/ 0 h 38"/>
                <a:gd name="T14" fmla="*/ 34 w 34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4" h="38">
                  <a:moveTo>
                    <a:pt x="0" y="38"/>
                  </a:moveTo>
                  <a:lnTo>
                    <a:pt x="17" y="0"/>
                  </a:lnTo>
                  <a:lnTo>
                    <a:pt x="34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294" name="Rectangle 88"/>
            <p:cNvSpPr>
              <a:spLocks noChangeArrowheads="1"/>
            </p:cNvSpPr>
            <p:nvPr/>
          </p:nvSpPr>
          <p:spPr bwMode="auto">
            <a:xfrm>
              <a:off x="103" y="2134"/>
              <a:ext cx="1942" cy="2064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8295" name="Line 89"/>
            <p:cNvSpPr>
              <a:spLocks noChangeShapeType="1"/>
            </p:cNvSpPr>
            <p:nvPr/>
          </p:nvSpPr>
          <p:spPr bwMode="auto">
            <a:xfrm>
              <a:off x="266" y="3822"/>
              <a:ext cx="1" cy="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96" name="Rectangle 90"/>
            <p:cNvSpPr>
              <a:spLocks noChangeArrowheads="1"/>
            </p:cNvSpPr>
            <p:nvPr/>
          </p:nvSpPr>
          <p:spPr bwMode="auto">
            <a:xfrm>
              <a:off x="247" y="3886"/>
              <a:ext cx="5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8297" name="Rectangle 91"/>
            <p:cNvSpPr>
              <a:spLocks noChangeArrowheads="1"/>
            </p:cNvSpPr>
            <p:nvPr/>
          </p:nvSpPr>
          <p:spPr bwMode="auto">
            <a:xfrm>
              <a:off x="435" y="3886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8298" name="Line 92"/>
            <p:cNvSpPr>
              <a:spLocks noChangeShapeType="1"/>
            </p:cNvSpPr>
            <p:nvPr/>
          </p:nvSpPr>
          <p:spPr bwMode="auto">
            <a:xfrm>
              <a:off x="589" y="3822"/>
              <a:ext cx="1" cy="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99" name="Rectangle 93"/>
            <p:cNvSpPr>
              <a:spLocks noChangeArrowheads="1"/>
            </p:cNvSpPr>
            <p:nvPr/>
          </p:nvSpPr>
          <p:spPr bwMode="auto">
            <a:xfrm>
              <a:off x="591" y="3886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8300" name="Line 94"/>
            <p:cNvSpPr>
              <a:spLocks noChangeShapeType="1"/>
            </p:cNvSpPr>
            <p:nvPr/>
          </p:nvSpPr>
          <p:spPr bwMode="auto">
            <a:xfrm>
              <a:off x="751" y="3822"/>
              <a:ext cx="1" cy="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01" name="Rectangle 95"/>
            <p:cNvSpPr>
              <a:spLocks noChangeArrowheads="1"/>
            </p:cNvSpPr>
            <p:nvPr/>
          </p:nvSpPr>
          <p:spPr bwMode="auto">
            <a:xfrm>
              <a:off x="753" y="3886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8302" name="Line 96"/>
            <p:cNvSpPr>
              <a:spLocks noChangeShapeType="1"/>
            </p:cNvSpPr>
            <p:nvPr/>
          </p:nvSpPr>
          <p:spPr bwMode="auto">
            <a:xfrm>
              <a:off x="912" y="3822"/>
              <a:ext cx="1" cy="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03" name="Rectangle 97"/>
            <p:cNvSpPr>
              <a:spLocks noChangeArrowheads="1"/>
            </p:cNvSpPr>
            <p:nvPr/>
          </p:nvSpPr>
          <p:spPr bwMode="auto">
            <a:xfrm>
              <a:off x="914" y="3886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8304" name="Line 98"/>
            <p:cNvSpPr>
              <a:spLocks noChangeShapeType="1"/>
            </p:cNvSpPr>
            <p:nvPr/>
          </p:nvSpPr>
          <p:spPr bwMode="auto">
            <a:xfrm>
              <a:off x="1074" y="3822"/>
              <a:ext cx="1" cy="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05" name="Rectangle 99"/>
            <p:cNvSpPr>
              <a:spLocks noChangeArrowheads="1"/>
            </p:cNvSpPr>
            <p:nvPr/>
          </p:nvSpPr>
          <p:spPr bwMode="auto">
            <a:xfrm>
              <a:off x="1076" y="3886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8306" name="Line 100"/>
            <p:cNvSpPr>
              <a:spLocks noChangeShapeType="1"/>
            </p:cNvSpPr>
            <p:nvPr/>
          </p:nvSpPr>
          <p:spPr bwMode="auto">
            <a:xfrm>
              <a:off x="1236" y="3822"/>
              <a:ext cx="1" cy="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07" name="Rectangle 101"/>
            <p:cNvSpPr>
              <a:spLocks noChangeArrowheads="1"/>
            </p:cNvSpPr>
            <p:nvPr/>
          </p:nvSpPr>
          <p:spPr bwMode="auto">
            <a:xfrm>
              <a:off x="1237" y="3886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8308" name="Line 102"/>
            <p:cNvSpPr>
              <a:spLocks noChangeShapeType="1"/>
            </p:cNvSpPr>
            <p:nvPr/>
          </p:nvSpPr>
          <p:spPr bwMode="auto">
            <a:xfrm>
              <a:off x="1397" y="3822"/>
              <a:ext cx="1" cy="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09" name="Rectangle 103"/>
            <p:cNvSpPr>
              <a:spLocks noChangeArrowheads="1"/>
            </p:cNvSpPr>
            <p:nvPr/>
          </p:nvSpPr>
          <p:spPr bwMode="auto">
            <a:xfrm>
              <a:off x="1399" y="3886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8310" name="Line 104"/>
            <p:cNvSpPr>
              <a:spLocks noChangeShapeType="1"/>
            </p:cNvSpPr>
            <p:nvPr/>
          </p:nvSpPr>
          <p:spPr bwMode="auto">
            <a:xfrm>
              <a:off x="1559" y="3822"/>
              <a:ext cx="1" cy="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11" name="Rectangle 105"/>
            <p:cNvSpPr>
              <a:spLocks noChangeArrowheads="1"/>
            </p:cNvSpPr>
            <p:nvPr/>
          </p:nvSpPr>
          <p:spPr bwMode="auto">
            <a:xfrm>
              <a:off x="1561" y="3886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7</a:t>
              </a:r>
              <a:endParaRPr lang="en-US"/>
            </a:p>
          </p:txBody>
        </p:sp>
        <p:sp>
          <p:nvSpPr>
            <p:cNvPr id="8312" name="Line 106"/>
            <p:cNvSpPr>
              <a:spLocks noChangeShapeType="1"/>
            </p:cNvSpPr>
            <p:nvPr/>
          </p:nvSpPr>
          <p:spPr bwMode="auto">
            <a:xfrm>
              <a:off x="1720" y="3822"/>
              <a:ext cx="1" cy="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13" name="Rectangle 107"/>
            <p:cNvSpPr>
              <a:spLocks noChangeArrowheads="1"/>
            </p:cNvSpPr>
            <p:nvPr/>
          </p:nvSpPr>
          <p:spPr bwMode="auto">
            <a:xfrm>
              <a:off x="1722" y="3886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8314" name="Line 108"/>
            <p:cNvSpPr>
              <a:spLocks noChangeShapeType="1"/>
            </p:cNvSpPr>
            <p:nvPr/>
          </p:nvSpPr>
          <p:spPr bwMode="auto">
            <a:xfrm>
              <a:off x="1882" y="3822"/>
              <a:ext cx="1" cy="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15" name="Rectangle 109"/>
            <p:cNvSpPr>
              <a:spLocks noChangeArrowheads="1"/>
            </p:cNvSpPr>
            <p:nvPr/>
          </p:nvSpPr>
          <p:spPr bwMode="auto">
            <a:xfrm>
              <a:off x="1884" y="3886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9</a:t>
              </a:r>
              <a:endParaRPr lang="en-US"/>
            </a:p>
          </p:txBody>
        </p:sp>
        <p:sp>
          <p:nvSpPr>
            <p:cNvPr id="8316" name="Rectangle 110"/>
            <p:cNvSpPr>
              <a:spLocks noChangeArrowheads="1"/>
            </p:cNvSpPr>
            <p:nvPr/>
          </p:nvSpPr>
          <p:spPr bwMode="auto">
            <a:xfrm>
              <a:off x="375" y="3980"/>
              <a:ext cx="5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8317" name="Line 111"/>
            <p:cNvSpPr>
              <a:spLocks noChangeShapeType="1"/>
            </p:cNvSpPr>
            <p:nvPr/>
          </p:nvSpPr>
          <p:spPr bwMode="auto">
            <a:xfrm>
              <a:off x="415" y="4023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18" name="Rectangle 112"/>
            <p:cNvSpPr>
              <a:spLocks noChangeArrowheads="1"/>
            </p:cNvSpPr>
            <p:nvPr/>
          </p:nvSpPr>
          <p:spPr bwMode="auto">
            <a:xfrm>
              <a:off x="394" y="3638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8319" name="Line 113"/>
            <p:cNvSpPr>
              <a:spLocks noChangeShapeType="1"/>
            </p:cNvSpPr>
            <p:nvPr/>
          </p:nvSpPr>
          <p:spPr bwMode="auto">
            <a:xfrm>
              <a:off x="415" y="3681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20" name="Rectangle 114"/>
            <p:cNvSpPr>
              <a:spLocks noChangeArrowheads="1"/>
            </p:cNvSpPr>
            <p:nvPr/>
          </p:nvSpPr>
          <p:spPr bwMode="auto">
            <a:xfrm>
              <a:off x="394" y="3467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8321" name="Line 115"/>
            <p:cNvSpPr>
              <a:spLocks noChangeShapeType="1"/>
            </p:cNvSpPr>
            <p:nvPr/>
          </p:nvSpPr>
          <p:spPr bwMode="auto">
            <a:xfrm>
              <a:off x="415" y="3510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22" name="Rectangle 116"/>
            <p:cNvSpPr>
              <a:spLocks noChangeArrowheads="1"/>
            </p:cNvSpPr>
            <p:nvPr/>
          </p:nvSpPr>
          <p:spPr bwMode="auto">
            <a:xfrm>
              <a:off x="394" y="3296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8323" name="Line 117"/>
            <p:cNvSpPr>
              <a:spLocks noChangeShapeType="1"/>
            </p:cNvSpPr>
            <p:nvPr/>
          </p:nvSpPr>
          <p:spPr bwMode="auto">
            <a:xfrm>
              <a:off x="415" y="3339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24" name="Rectangle 118"/>
            <p:cNvSpPr>
              <a:spLocks noChangeArrowheads="1"/>
            </p:cNvSpPr>
            <p:nvPr/>
          </p:nvSpPr>
          <p:spPr bwMode="auto">
            <a:xfrm>
              <a:off x="394" y="3121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8325" name="Line 119"/>
            <p:cNvSpPr>
              <a:spLocks noChangeShapeType="1"/>
            </p:cNvSpPr>
            <p:nvPr/>
          </p:nvSpPr>
          <p:spPr bwMode="auto">
            <a:xfrm>
              <a:off x="415" y="3164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26" name="Rectangle 120"/>
            <p:cNvSpPr>
              <a:spLocks noChangeArrowheads="1"/>
            </p:cNvSpPr>
            <p:nvPr/>
          </p:nvSpPr>
          <p:spPr bwMode="auto">
            <a:xfrm>
              <a:off x="394" y="2950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8327" name="Line 121"/>
            <p:cNvSpPr>
              <a:spLocks noChangeShapeType="1"/>
            </p:cNvSpPr>
            <p:nvPr/>
          </p:nvSpPr>
          <p:spPr bwMode="auto">
            <a:xfrm>
              <a:off x="415" y="2993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28" name="Rectangle 122"/>
            <p:cNvSpPr>
              <a:spLocks noChangeArrowheads="1"/>
            </p:cNvSpPr>
            <p:nvPr/>
          </p:nvSpPr>
          <p:spPr bwMode="auto">
            <a:xfrm>
              <a:off x="394" y="2779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8329" name="Line 123"/>
            <p:cNvSpPr>
              <a:spLocks noChangeShapeType="1"/>
            </p:cNvSpPr>
            <p:nvPr/>
          </p:nvSpPr>
          <p:spPr bwMode="auto">
            <a:xfrm>
              <a:off x="415" y="2822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30" name="Rectangle 124"/>
            <p:cNvSpPr>
              <a:spLocks noChangeArrowheads="1"/>
            </p:cNvSpPr>
            <p:nvPr/>
          </p:nvSpPr>
          <p:spPr bwMode="auto">
            <a:xfrm>
              <a:off x="394" y="2608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7</a:t>
              </a:r>
              <a:endParaRPr lang="en-US"/>
            </a:p>
          </p:txBody>
        </p:sp>
        <p:sp>
          <p:nvSpPr>
            <p:cNvPr id="8331" name="Line 125"/>
            <p:cNvSpPr>
              <a:spLocks noChangeShapeType="1"/>
            </p:cNvSpPr>
            <p:nvPr/>
          </p:nvSpPr>
          <p:spPr bwMode="auto">
            <a:xfrm>
              <a:off x="415" y="2651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32" name="Rectangle 126"/>
            <p:cNvSpPr>
              <a:spLocks noChangeArrowheads="1"/>
            </p:cNvSpPr>
            <p:nvPr/>
          </p:nvSpPr>
          <p:spPr bwMode="auto">
            <a:xfrm>
              <a:off x="394" y="2438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8333" name="Line 127"/>
            <p:cNvSpPr>
              <a:spLocks noChangeShapeType="1"/>
            </p:cNvSpPr>
            <p:nvPr/>
          </p:nvSpPr>
          <p:spPr bwMode="auto">
            <a:xfrm>
              <a:off x="415" y="2480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34" name="Rectangle 128"/>
            <p:cNvSpPr>
              <a:spLocks noChangeArrowheads="1"/>
            </p:cNvSpPr>
            <p:nvPr/>
          </p:nvSpPr>
          <p:spPr bwMode="auto">
            <a:xfrm>
              <a:off x="394" y="2267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9</a:t>
              </a:r>
              <a:endParaRPr lang="en-US"/>
            </a:p>
          </p:txBody>
        </p:sp>
        <p:sp>
          <p:nvSpPr>
            <p:cNvPr id="8335" name="Line 129"/>
            <p:cNvSpPr>
              <a:spLocks noChangeShapeType="1"/>
            </p:cNvSpPr>
            <p:nvPr/>
          </p:nvSpPr>
          <p:spPr bwMode="auto">
            <a:xfrm>
              <a:off x="415" y="2309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36" name="Freeform 130"/>
            <p:cNvSpPr>
              <a:spLocks/>
            </p:cNvSpPr>
            <p:nvPr/>
          </p:nvSpPr>
          <p:spPr bwMode="auto">
            <a:xfrm>
              <a:off x="428" y="3805"/>
              <a:ext cx="11" cy="47"/>
            </a:xfrm>
            <a:custGeom>
              <a:avLst/>
              <a:gdLst>
                <a:gd name="T0" fmla="*/ 420 w 6"/>
                <a:gd name="T1" fmla="*/ 0 h 11"/>
                <a:gd name="T2" fmla="*/ 273 w 6"/>
                <a:gd name="T3" fmla="*/ 53982 h 11"/>
                <a:gd name="T4" fmla="*/ 149 w 6"/>
                <a:gd name="T5" fmla="*/ 128323 h 11"/>
                <a:gd name="T6" fmla="*/ 81 w 6"/>
                <a:gd name="T7" fmla="*/ 157954 h 11"/>
                <a:gd name="T8" fmla="*/ 81 w 6"/>
                <a:gd name="T9" fmla="*/ 206625 h 11"/>
                <a:gd name="T10" fmla="*/ 0 w 6"/>
                <a:gd name="T11" fmla="*/ 230650 h 11"/>
                <a:gd name="T12" fmla="*/ 0 w 6"/>
                <a:gd name="T13" fmla="*/ 230650 h 11"/>
                <a:gd name="T14" fmla="*/ 0 w 6"/>
                <a:gd name="T15" fmla="*/ 261940 h 11"/>
                <a:gd name="T16" fmla="*/ 0 w 6"/>
                <a:gd name="T17" fmla="*/ 261940 h 11"/>
                <a:gd name="T18" fmla="*/ 0 w 6"/>
                <a:gd name="T19" fmla="*/ 261940 h 11"/>
                <a:gd name="T20" fmla="*/ 0 w 6"/>
                <a:gd name="T21" fmla="*/ 261940 h 11"/>
                <a:gd name="T22" fmla="*/ 0 w 6"/>
                <a:gd name="T23" fmla="*/ 286277 h 1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"/>
                <a:gd name="T37" fmla="*/ 0 h 11"/>
                <a:gd name="T38" fmla="*/ 6 w 6"/>
                <a:gd name="T39" fmla="*/ 11 h 1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" h="11">
                  <a:moveTo>
                    <a:pt x="6" y="0"/>
                  </a:moveTo>
                  <a:lnTo>
                    <a:pt x="4" y="2"/>
                  </a:lnTo>
                  <a:lnTo>
                    <a:pt x="2" y="5"/>
                  </a:lnTo>
                  <a:lnTo>
                    <a:pt x="1" y="6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</a:path>
              </a:pathLst>
            </a:cu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37" name="Rectangle 134"/>
            <p:cNvSpPr>
              <a:spLocks noChangeArrowheads="1"/>
            </p:cNvSpPr>
            <p:nvPr/>
          </p:nvSpPr>
          <p:spPr bwMode="auto">
            <a:xfrm>
              <a:off x="103" y="2134"/>
              <a:ext cx="1942" cy="2064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graphicFrame>
        <p:nvGraphicFramePr>
          <p:cNvPr id="413" name="Object 20"/>
          <p:cNvGraphicFramePr>
            <a:graphicFrameLocks noChangeAspect="1"/>
          </p:cNvGraphicFramePr>
          <p:nvPr/>
        </p:nvGraphicFramePr>
        <p:xfrm>
          <a:off x="7747000" y="4383088"/>
          <a:ext cx="236538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40" imgW="126725" imgH="177415" progId="Equation.DSMT4">
                  <p:embed/>
                </p:oleObj>
              </mc:Choice>
              <mc:Fallback>
                <p:oleObj name="Equation" r:id="rId40" imgW="126725" imgH="177415" progId="Equation.DSMT4">
                  <p:embed/>
                  <p:pic>
                    <p:nvPicPr>
                      <p:cNvPr id="413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0" y="4383088"/>
                        <a:ext cx="236538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21"/>
          <p:cNvGraphicFramePr>
            <a:graphicFrameLocks noChangeAspect="1"/>
          </p:cNvGraphicFramePr>
          <p:nvPr/>
        </p:nvGraphicFramePr>
        <p:xfrm>
          <a:off x="7767638" y="4843463"/>
          <a:ext cx="188912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41" imgW="101468" imgH="164885" progId="Equation.DSMT4">
                  <p:embed/>
                </p:oleObj>
              </mc:Choice>
              <mc:Fallback>
                <p:oleObj name="Equation" r:id="rId41" imgW="101468" imgH="164885" progId="Equation.DSMT4">
                  <p:embed/>
                  <p:pic>
                    <p:nvPicPr>
                      <p:cNvPr id="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7638" y="4843463"/>
                        <a:ext cx="188912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5" name="Object 22"/>
          <p:cNvGraphicFramePr>
            <a:graphicFrameLocks noChangeAspect="1"/>
          </p:cNvGraphicFramePr>
          <p:nvPr/>
        </p:nvGraphicFramePr>
        <p:xfrm>
          <a:off x="7767638" y="5303838"/>
          <a:ext cx="234950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42" imgW="126780" imgH="164814" progId="Equation.DSMT4">
                  <p:embed/>
                </p:oleObj>
              </mc:Choice>
              <mc:Fallback>
                <p:oleObj name="Equation" r:id="rId42" imgW="126780" imgH="164814" progId="Equation.DSMT4">
                  <p:embed/>
                  <p:pic>
                    <p:nvPicPr>
                      <p:cNvPr id="415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7638" y="5303838"/>
                        <a:ext cx="234950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6" name="Object 23"/>
          <p:cNvGraphicFramePr>
            <a:graphicFrameLocks noChangeAspect="1"/>
          </p:cNvGraphicFramePr>
          <p:nvPr/>
        </p:nvGraphicFramePr>
        <p:xfrm>
          <a:off x="7781925" y="5753100"/>
          <a:ext cx="2349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Equation" r:id="rId43" imgW="126725" imgH="177415" progId="Equation.DSMT4">
                  <p:embed/>
                </p:oleObj>
              </mc:Choice>
              <mc:Fallback>
                <p:oleObj name="Equation" r:id="rId43" imgW="126725" imgH="177415" progId="Equation.DSMT4">
                  <p:embed/>
                  <p:pic>
                    <p:nvPicPr>
                      <p:cNvPr id="416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1925" y="5753100"/>
                        <a:ext cx="23495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7" name="Object 24"/>
          <p:cNvGraphicFramePr>
            <a:graphicFrameLocks noChangeAspect="1"/>
          </p:cNvGraphicFramePr>
          <p:nvPr/>
        </p:nvGraphicFramePr>
        <p:xfrm>
          <a:off x="7658100" y="6238875"/>
          <a:ext cx="3556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Equation" r:id="rId44" imgW="190335" imgH="177646" progId="Equation.DSMT4">
                  <p:embed/>
                </p:oleObj>
              </mc:Choice>
              <mc:Fallback>
                <p:oleObj name="Equation" r:id="rId44" imgW="190335" imgH="177646" progId="Equation.DSMT4">
                  <p:embed/>
                  <p:pic>
                    <p:nvPicPr>
                      <p:cNvPr id="417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8100" y="6238875"/>
                        <a:ext cx="35560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8" name="Object 25"/>
          <p:cNvGraphicFramePr>
            <a:graphicFrameLocks noChangeAspect="1"/>
          </p:cNvGraphicFramePr>
          <p:nvPr/>
        </p:nvGraphicFramePr>
        <p:xfrm>
          <a:off x="8159750" y="4389438"/>
          <a:ext cx="236538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Equation" r:id="rId45" imgW="126725" imgH="177415" progId="Equation.DSMT4">
                  <p:embed/>
                </p:oleObj>
              </mc:Choice>
              <mc:Fallback>
                <p:oleObj name="Equation" r:id="rId45" imgW="126725" imgH="177415" progId="Equation.DSMT4">
                  <p:embed/>
                  <p:pic>
                    <p:nvPicPr>
                      <p:cNvPr id="418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9750" y="4389438"/>
                        <a:ext cx="236538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" name="Object 26"/>
          <p:cNvGraphicFramePr>
            <a:graphicFrameLocks noChangeAspect="1"/>
          </p:cNvGraphicFramePr>
          <p:nvPr/>
        </p:nvGraphicFramePr>
        <p:xfrm>
          <a:off x="8053388" y="4772025"/>
          <a:ext cx="369887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Equation" r:id="rId46" imgW="241091" imgH="317225" progId="Equation.DSMT4">
                  <p:embed/>
                </p:oleObj>
              </mc:Choice>
              <mc:Fallback>
                <p:oleObj name="Equation" r:id="rId46" imgW="241091" imgH="317225" progId="Equation.DSMT4">
                  <p:embed/>
                  <p:pic>
                    <p:nvPicPr>
                      <p:cNvPr id="419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3388" y="4772025"/>
                        <a:ext cx="369887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" name="Object 27"/>
          <p:cNvGraphicFramePr>
            <a:graphicFrameLocks noChangeAspect="1"/>
          </p:cNvGraphicFramePr>
          <p:nvPr/>
        </p:nvGraphicFramePr>
        <p:xfrm>
          <a:off x="8031163" y="5216525"/>
          <a:ext cx="368300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Equation" r:id="rId48" imgW="241091" imgH="317225" progId="Equation.DSMT4">
                  <p:embed/>
                </p:oleObj>
              </mc:Choice>
              <mc:Fallback>
                <p:oleObj name="Equation" r:id="rId48" imgW="241091" imgH="317225" progId="Equation.DSMT4">
                  <p:embed/>
                  <p:pic>
                    <p:nvPicPr>
                      <p:cNvPr id="42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1163" y="5216525"/>
                        <a:ext cx="368300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8"/>
          <p:cNvGraphicFramePr>
            <a:graphicFrameLocks noChangeAspect="1"/>
          </p:cNvGraphicFramePr>
          <p:nvPr/>
        </p:nvGraphicFramePr>
        <p:xfrm>
          <a:off x="8177213" y="5770563"/>
          <a:ext cx="188912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Equation" r:id="rId50" imgW="0" imgH="0" progId="Equation.DSMT4">
                  <p:embed/>
                </p:oleObj>
              </mc:Choice>
              <mc:Fallback>
                <p:oleObj name="Equation" r:id="rId50" imgW="0" imgH="0" progId="Equation.DSMT4">
                  <p:embed/>
                  <p:pic>
                    <p:nvPicPr>
                      <p:cNvPr id="3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7213" y="5770563"/>
                        <a:ext cx="188912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2" name="Object 29"/>
          <p:cNvGraphicFramePr>
            <a:graphicFrameLocks noChangeAspect="1"/>
          </p:cNvGraphicFramePr>
          <p:nvPr/>
        </p:nvGraphicFramePr>
        <p:xfrm>
          <a:off x="8039100" y="6162675"/>
          <a:ext cx="368300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Equation" r:id="rId51" imgW="241091" imgH="317225" progId="Equation.DSMT4">
                  <p:embed/>
                </p:oleObj>
              </mc:Choice>
              <mc:Fallback>
                <p:oleObj name="Equation" r:id="rId51" imgW="241091" imgH="317225" progId="Equation.DSMT4">
                  <p:embed/>
                  <p:pic>
                    <p:nvPicPr>
                      <p:cNvPr id="422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9100" y="6162675"/>
                        <a:ext cx="368300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" name="Oval 235"/>
          <p:cNvSpPr/>
          <p:nvPr/>
        </p:nvSpPr>
        <p:spPr>
          <a:xfrm>
            <a:off x="644525" y="6091238"/>
            <a:ext cx="71438" cy="7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38" name="Oval 237"/>
          <p:cNvSpPr/>
          <p:nvPr/>
        </p:nvSpPr>
        <p:spPr>
          <a:xfrm>
            <a:off x="904875" y="5802313"/>
            <a:ext cx="71438" cy="7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39" name="Oval 238"/>
          <p:cNvSpPr/>
          <p:nvPr/>
        </p:nvSpPr>
        <p:spPr>
          <a:xfrm>
            <a:off x="1673225" y="5526088"/>
            <a:ext cx="71438" cy="7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40" name="Oval 239"/>
          <p:cNvSpPr/>
          <p:nvPr/>
        </p:nvSpPr>
        <p:spPr>
          <a:xfrm>
            <a:off x="2954338" y="5251450"/>
            <a:ext cx="71437" cy="7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41" name="Freeform 131"/>
          <p:cNvSpPr>
            <a:spLocks/>
          </p:cNvSpPr>
          <p:nvPr/>
        </p:nvSpPr>
        <p:spPr bwMode="auto">
          <a:xfrm>
            <a:off x="696913" y="5253038"/>
            <a:ext cx="2549525" cy="787400"/>
          </a:xfrm>
          <a:custGeom>
            <a:avLst/>
            <a:gdLst>
              <a:gd name="T0" fmla="*/ 2147483647 w 845"/>
              <a:gd name="T1" fmla="*/ 2147483647 h 116"/>
              <a:gd name="T2" fmla="*/ 2147483647 w 845"/>
              <a:gd name="T3" fmla="*/ 2147483647 h 116"/>
              <a:gd name="T4" fmla="*/ 2147483647 w 845"/>
              <a:gd name="T5" fmla="*/ 2147483647 h 116"/>
              <a:gd name="T6" fmla="*/ 2147483647 w 845"/>
              <a:gd name="T7" fmla="*/ 2147483647 h 116"/>
              <a:gd name="T8" fmla="*/ 2147483647 w 845"/>
              <a:gd name="T9" fmla="*/ 2147483647 h 116"/>
              <a:gd name="T10" fmla="*/ 2147483647 w 845"/>
              <a:gd name="T11" fmla="*/ 2147483647 h 116"/>
              <a:gd name="T12" fmla="*/ 2147483647 w 845"/>
              <a:gd name="T13" fmla="*/ 2147483647 h 116"/>
              <a:gd name="T14" fmla="*/ 2147483647 w 845"/>
              <a:gd name="T15" fmla="*/ 2147483647 h 116"/>
              <a:gd name="T16" fmla="*/ 2147483647 w 845"/>
              <a:gd name="T17" fmla="*/ 2147483647 h 116"/>
              <a:gd name="T18" fmla="*/ 2147483647 w 845"/>
              <a:gd name="T19" fmla="*/ 2147483647 h 116"/>
              <a:gd name="T20" fmla="*/ 2147483647 w 845"/>
              <a:gd name="T21" fmla="*/ 2147483647 h 116"/>
              <a:gd name="T22" fmla="*/ 2147483647 w 845"/>
              <a:gd name="T23" fmla="*/ 2147483647 h 116"/>
              <a:gd name="T24" fmla="*/ 2147483647 w 845"/>
              <a:gd name="T25" fmla="*/ 2147483647 h 116"/>
              <a:gd name="T26" fmla="*/ 2147483647 w 845"/>
              <a:gd name="T27" fmla="*/ 2147483647 h 116"/>
              <a:gd name="T28" fmla="*/ 2147483647 w 845"/>
              <a:gd name="T29" fmla="*/ 2147483647 h 116"/>
              <a:gd name="T30" fmla="*/ 2147483647 w 845"/>
              <a:gd name="T31" fmla="*/ 2147483647 h 116"/>
              <a:gd name="T32" fmla="*/ 2147483647 w 845"/>
              <a:gd name="T33" fmla="*/ 2147483647 h 116"/>
              <a:gd name="T34" fmla="*/ 2147483647 w 845"/>
              <a:gd name="T35" fmla="*/ 2147483647 h 116"/>
              <a:gd name="T36" fmla="*/ 2147483647 w 845"/>
              <a:gd name="T37" fmla="*/ 2147483647 h 116"/>
              <a:gd name="T38" fmla="*/ 2147483647 w 845"/>
              <a:gd name="T39" fmla="*/ 2147483647 h 116"/>
              <a:gd name="T40" fmla="*/ 2147483647 w 845"/>
              <a:gd name="T41" fmla="*/ 2147483647 h 116"/>
              <a:gd name="T42" fmla="*/ 2147483647 w 845"/>
              <a:gd name="T43" fmla="*/ 2147483647 h 116"/>
              <a:gd name="T44" fmla="*/ 2147483647 w 845"/>
              <a:gd name="T45" fmla="*/ 2147483647 h 116"/>
              <a:gd name="T46" fmla="*/ 2147483647 w 845"/>
              <a:gd name="T47" fmla="*/ 2147483647 h 116"/>
              <a:gd name="T48" fmla="*/ 2147483647 w 845"/>
              <a:gd name="T49" fmla="*/ 2147483647 h 116"/>
              <a:gd name="T50" fmla="*/ 2147483647 w 845"/>
              <a:gd name="T51" fmla="*/ 2147483647 h 116"/>
              <a:gd name="T52" fmla="*/ 2147483647 w 845"/>
              <a:gd name="T53" fmla="*/ 2147483647 h 116"/>
              <a:gd name="T54" fmla="*/ 2147483647 w 845"/>
              <a:gd name="T55" fmla="*/ 2147483647 h 116"/>
              <a:gd name="T56" fmla="*/ 2147483647 w 845"/>
              <a:gd name="T57" fmla="*/ 2147483647 h 116"/>
              <a:gd name="T58" fmla="*/ 2147483647 w 845"/>
              <a:gd name="T59" fmla="*/ 2147483647 h 116"/>
              <a:gd name="T60" fmla="*/ 2147483647 w 845"/>
              <a:gd name="T61" fmla="*/ 2147483647 h 116"/>
              <a:gd name="T62" fmla="*/ 2147483647 w 845"/>
              <a:gd name="T63" fmla="*/ 2147483647 h 116"/>
              <a:gd name="T64" fmla="*/ 2147483647 w 845"/>
              <a:gd name="T65" fmla="*/ 2147483647 h 116"/>
              <a:gd name="T66" fmla="*/ 2147483647 w 845"/>
              <a:gd name="T67" fmla="*/ 2147483647 h 116"/>
              <a:gd name="T68" fmla="*/ 2147483647 w 845"/>
              <a:gd name="T69" fmla="*/ 2147483647 h 116"/>
              <a:gd name="T70" fmla="*/ 2147483647 w 845"/>
              <a:gd name="T71" fmla="*/ 2147483647 h 116"/>
              <a:gd name="T72" fmla="*/ 2147483647 w 845"/>
              <a:gd name="T73" fmla="*/ 2147483647 h 116"/>
              <a:gd name="T74" fmla="*/ 2147483647 w 845"/>
              <a:gd name="T75" fmla="*/ 2147483647 h 116"/>
              <a:gd name="T76" fmla="*/ 2147483647 w 845"/>
              <a:gd name="T77" fmla="*/ 2147483647 h 116"/>
              <a:gd name="T78" fmla="*/ 2147483647 w 845"/>
              <a:gd name="T79" fmla="*/ 2147483647 h 116"/>
              <a:gd name="T80" fmla="*/ 2147483647 w 845"/>
              <a:gd name="T81" fmla="*/ 2147483647 h 116"/>
              <a:gd name="T82" fmla="*/ 2147483647 w 845"/>
              <a:gd name="T83" fmla="*/ 2147483647 h 116"/>
              <a:gd name="T84" fmla="*/ 2147483647 w 845"/>
              <a:gd name="T85" fmla="*/ 2147483647 h 116"/>
              <a:gd name="T86" fmla="*/ 2147483647 w 845"/>
              <a:gd name="T87" fmla="*/ 2147483647 h 116"/>
              <a:gd name="T88" fmla="*/ 2147483647 w 845"/>
              <a:gd name="T89" fmla="*/ 2147483647 h 116"/>
              <a:gd name="T90" fmla="*/ 2147483647 w 845"/>
              <a:gd name="T91" fmla="*/ 2147483647 h 116"/>
              <a:gd name="T92" fmla="*/ 2147483647 w 845"/>
              <a:gd name="T93" fmla="*/ 2147483647 h 116"/>
              <a:gd name="T94" fmla="*/ 2147483647 w 845"/>
              <a:gd name="T95" fmla="*/ 2147483647 h 116"/>
              <a:gd name="T96" fmla="*/ 2147483647 w 845"/>
              <a:gd name="T97" fmla="*/ 2147483647 h 116"/>
              <a:gd name="T98" fmla="*/ 2147483647 w 845"/>
              <a:gd name="T99" fmla="*/ 2147483647 h 116"/>
              <a:gd name="T100" fmla="*/ 2147483647 w 845"/>
              <a:gd name="T101" fmla="*/ 2147483647 h 116"/>
              <a:gd name="T102" fmla="*/ 2147483647 w 845"/>
              <a:gd name="T103" fmla="*/ 2147483647 h 116"/>
              <a:gd name="T104" fmla="*/ 2147483647 w 845"/>
              <a:gd name="T105" fmla="*/ 2147483647 h 116"/>
              <a:gd name="T106" fmla="*/ 2147483647 w 845"/>
              <a:gd name="T107" fmla="*/ 2147483647 h 116"/>
              <a:gd name="T108" fmla="*/ 2147483647 w 845"/>
              <a:gd name="T109" fmla="*/ 2147483647 h 116"/>
              <a:gd name="T110" fmla="*/ 2147483647 w 845"/>
              <a:gd name="T111" fmla="*/ 2147483647 h 116"/>
              <a:gd name="T112" fmla="*/ 2147483647 w 845"/>
              <a:gd name="T113" fmla="*/ 2147483647 h 116"/>
              <a:gd name="T114" fmla="*/ 2147483647 w 845"/>
              <a:gd name="T115" fmla="*/ 2147483647 h 116"/>
              <a:gd name="T116" fmla="*/ 2147483647 w 845"/>
              <a:gd name="T117" fmla="*/ 2147483647 h 116"/>
              <a:gd name="T118" fmla="*/ 2147483647 w 845"/>
              <a:gd name="T119" fmla="*/ 2147483647 h 11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845"/>
              <a:gd name="T181" fmla="*/ 0 h 116"/>
              <a:gd name="T182" fmla="*/ 845 w 845"/>
              <a:gd name="T183" fmla="*/ 116 h 11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845" h="116">
                <a:moveTo>
                  <a:pt x="0" y="116"/>
                </a:moveTo>
                <a:lnTo>
                  <a:pt x="2" y="115"/>
                </a:lnTo>
                <a:lnTo>
                  <a:pt x="4" y="113"/>
                </a:lnTo>
                <a:lnTo>
                  <a:pt x="6" y="112"/>
                </a:lnTo>
                <a:lnTo>
                  <a:pt x="8" y="111"/>
                </a:lnTo>
                <a:lnTo>
                  <a:pt x="10" y="109"/>
                </a:lnTo>
                <a:lnTo>
                  <a:pt x="12" y="108"/>
                </a:lnTo>
                <a:lnTo>
                  <a:pt x="14" y="107"/>
                </a:lnTo>
                <a:lnTo>
                  <a:pt x="16" y="106"/>
                </a:lnTo>
                <a:lnTo>
                  <a:pt x="18" y="106"/>
                </a:lnTo>
                <a:lnTo>
                  <a:pt x="20" y="105"/>
                </a:lnTo>
                <a:lnTo>
                  <a:pt x="22" y="104"/>
                </a:lnTo>
                <a:lnTo>
                  <a:pt x="24" y="103"/>
                </a:lnTo>
                <a:lnTo>
                  <a:pt x="26" y="102"/>
                </a:lnTo>
                <a:lnTo>
                  <a:pt x="28" y="101"/>
                </a:lnTo>
                <a:lnTo>
                  <a:pt x="30" y="101"/>
                </a:lnTo>
                <a:lnTo>
                  <a:pt x="32" y="100"/>
                </a:lnTo>
                <a:lnTo>
                  <a:pt x="34" y="99"/>
                </a:lnTo>
                <a:lnTo>
                  <a:pt x="36" y="99"/>
                </a:lnTo>
                <a:lnTo>
                  <a:pt x="38" y="98"/>
                </a:lnTo>
                <a:lnTo>
                  <a:pt x="40" y="97"/>
                </a:lnTo>
                <a:lnTo>
                  <a:pt x="42" y="97"/>
                </a:lnTo>
                <a:lnTo>
                  <a:pt x="44" y="96"/>
                </a:lnTo>
                <a:lnTo>
                  <a:pt x="46" y="95"/>
                </a:lnTo>
                <a:lnTo>
                  <a:pt x="48" y="95"/>
                </a:lnTo>
                <a:lnTo>
                  <a:pt x="50" y="94"/>
                </a:lnTo>
                <a:lnTo>
                  <a:pt x="52" y="94"/>
                </a:lnTo>
                <a:lnTo>
                  <a:pt x="54" y="93"/>
                </a:lnTo>
                <a:lnTo>
                  <a:pt x="56" y="93"/>
                </a:lnTo>
                <a:lnTo>
                  <a:pt x="58" y="92"/>
                </a:lnTo>
                <a:lnTo>
                  <a:pt x="60" y="92"/>
                </a:lnTo>
                <a:lnTo>
                  <a:pt x="62" y="91"/>
                </a:lnTo>
                <a:lnTo>
                  <a:pt x="64" y="90"/>
                </a:lnTo>
                <a:lnTo>
                  <a:pt x="66" y="90"/>
                </a:lnTo>
                <a:lnTo>
                  <a:pt x="68" y="89"/>
                </a:lnTo>
                <a:lnTo>
                  <a:pt x="70" y="89"/>
                </a:lnTo>
                <a:lnTo>
                  <a:pt x="72" y="88"/>
                </a:lnTo>
                <a:lnTo>
                  <a:pt x="74" y="88"/>
                </a:lnTo>
                <a:lnTo>
                  <a:pt x="76" y="87"/>
                </a:lnTo>
                <a:lnTo>
                  <a:pt x="78" y="87"/>
                </a:lnTo>
                <a:lnTo>
                  <a:pt x="80" y="87"/>
                </a:lnTo>
                <a:lnTo>
                  <a:pt x="82" y="86"/>
                </a:lnTo>
                <a:lnTo>
                  <a:pt x="84" y="86"/>
                </a:lnTo>
                <a:lnTo>
                  <a:pt x="86" y="85"/>
                </a:lnTo>
                <a:lnTo>
                  <a:pt x="88" y="85"/>
                </a:lnTo>
                <a:lnTo>
                  <a:pt x="90" y="84"/>
                </a:lnTo>
                <a:lnTo>
                  <a:pt x="92" y="84"/>
                </a:lnTo>
                <a:lnTo>
                  <a:pt x="94" y="83"/>
                </a:lnTo>
                <a:lnTo>
                  <a:pt x="96" y="83"/>
                </a:lnTo>
                <a:lnTo>
                  <a:pt x="98" y="82"/>
                </a:lnTo>
                <a:lnTo>
                  <a:pt x="100" y="82"/>
                </a:lnTo>
                <a:lnTo>
                  <a:pt x="102" y="82"/>
                </a:lnTo>
                <a:lnTo>
                  <a:pt x="104" y="81"/>
                </a:lnTo>
                <a:lnTo>
                  <a:pt x="106" y="81"/>
                </a:lnTo>
                <a:lnTo>
                  <a:pt x="108" y="80"/>
                </a:lnTo>
                <a:lnTo>
                  <a:pt x="110" y="80"/>
                </a:lnTo>
                <a:lnTo>
                  <a:pt x="112" y="80"/>
                </a:lnTo>
                <a:lnTo>
                  <a:pt x="114" y="79"/>
                </a:lnTo>
                <a:lnTo>
                  <a:pt x="116" y="79"/>
                </a:lnTo>
                <a:lnTo>
                  <a:pt x="118" y="78"/>
                </a:lnTo>
                <a:lnTo>
                  <a:pt x="120" y="78"/>
                </a:lnTo>
                <a:lnTo>
                  <a:pt x="122" y="78"/>
                </a:lnTo>
                <a:lnTo>
                  <a:pt x="124" y="77"/>
                </a:lnTo>
                <a:lnTo>
                  <a:pt x="126" y="77"/>
                </a:lnTo>
                <a:lnTo>
                  <a:pt x="128" y="77"/>
                </a:lnTo>
                <a:lnTo>
                  <a:pt x="130" y="76"/>
                </a:lnTo>
                <a:lnTo>
                  <a:pt x="132" y="76"/>
                </a:lnTo>
                <a:lnTo>
                  <a:pt x="134" y="75"/>
                </a:lnTo>
                <a:lnTo>
                  <a:pt x="136" y="75"/>
                </a:lnTo>
                <a:lnTo>
                  <a:pt x="138" y="75"/>
                </a:lnTo>
                <a:lnTo>
                  <a:pt x="140" y="74"/>
                </a:lnTo>
                <a:lnTo>
                  <a:pt x="142" y="74"/>
                </a:lnTo>
                <a:lnTo>
                  <a:pt x="144" y="74"/>
                </a:lnTo>
                <a:lnTo>
                  <a:pt x="146" y="73"/>
                </a:lnTo>
                <a:lnTo>
                  <a:pt x="148" y="73"/>
                </a:lnTo>
                <a:lnTo>
                  <a:pt x="150" y="73"/>
                </a:lnTo>
                <a:lnTo>
                  <a:pt x="152" y="72"/>
                </a:lnTo>
                <a:lnTo>
                  <a:pt x="154" y="72"/>
                </a:lnTo>
                <a:lnTo>
                  <a:pt x="156" y="71"/>
                </a:lnTo>
                <a:lnTo>
                  <a:pt x="158" y="71"/>
                </a:lnTo>
                <a:lnTo>
                  <a:pt x="160" y="71"/>
                </a:lnTo>
                <a:lnTo>
                  <a:pt x="162" y="70"/>
                </a:lnTo>
                <a:lnTo>
                  <a:pt x="164" y="70"/>
                </a:lnTo>
                <a:lnTo>
                  <a:pt x="166" y="70"/>
                </a:lnTo>
                <a:lnTo>
                  <a:pt x="168" y="69"/>
                </a:lnTo>
                <a:lnTo>
                  <a:pt x="170" y="69"/>
                </a:lnTo>
                <a:lnTo>
                  <a:pt x="172" y="69"/>
                </a:lnTo>
                <a:lnTo>
                  <a:pt x="174" y="69"/>
                </a:lnTo>
                <a:lnTo>
                  <a:pt x="176" y="68"/>
                </a:lnTo>
                <a:lnTo>
                  <a:pt x="178" y="68"/>
                </a:lnTo>
                <a:lnTo>
                  <a:pt x="180" y="68"/>
                </a:lnTo>
                <a:lnTo>
                  <a:pt x="182" y="67"/>
                </a:lnTo>
                <a:lnTo>
                  <a:pt x="184" y="67"/>
                </a:lnTo>
                <a:lnTo>
                  <a:pt x="186" y="67"/>
                </a:lnTo>
                <a:lnTo>
                  <a:pt x="188" y="66"/>
                </a:lnTo>
                <a:lnTo>
                  <a:pt x="190" y="66"/>
                </a:lnTo>
                <a:lnTo>
                  <a:pt x="192" y="66"/>
                </a:lnTo>
                <a:lnTo>
                  <a:pt x="194" y="65"/>
                </a:lnTo>
                <a:lnTo>
                  <a:pt x="196" y="65"/>
                </a:lnTo>
                <a:lnTo>
                  <a:pt x="198" y="65"/>
                </a:lnTo>
                <a:lnTo>
                  <a:pt x="200" y="64"/>
                </a:lnTo>
                <a:lnTo>
                  <a:pt x="202" y="64"/>
                </a:lnTo>
                <a:lnTo>
                  <a:pt x="204" y="64"/>
                </a:lnTo>
                <a:lnTo>
                  <a:pt x="206" y="64"/>
                </a:lnTo>
                <a:lnTo>
                  <a:pt x="208" y="63"/>
                </a:lnTo>
                <a:lnTo>
                  <a:pt x="210" y="63"/>
                </a:lnTo>
                <a:lnTo>
                  <a:pt x="212" y="63"/>
                </a:lnTo>
                <a:lnTo>
                  <a:pt x="214" y="62"/>
                </a:lnTo>
                <a:lnTo>
                  <a:pt x="216" y="62"/>
                </a:lnTo>
                <a:lnTo>
                  <a:pt x="218" y="62"/>
                </a:lnTo>
                <a:lnTo>
                  <a:pt x="220" y="61"/>
                </a:lnTo>
                <a:lnTo>
                  <a:pt x="222" y="61"/>
                </a:lnTo>
                <a:lnTo>
                  <a:pt x="224" y="61"/>
                </a:lnTo>
                <a:lnTo>
                  <a:pt x="226" y="61"/>
                </a:lnTo>
                <a:lnTo>
                  <a:pt x="228" y="60"/>
                </a:lnTo>
                <a:lnTo>
                  <a:pt x="230" y="60"/>
                </a:lnTo>
                <a:lnTo>
                  <a:pt x="232" y="60"/>
                </a:lnTo>
                <a:lnTo>
                  <a:pt x="234" y="59"/>
                </a:lnTo>
                <a:lnTo>
                  <a:pt x="236" y="59"/>
                </a:lnTo>
                <a:lnTo>
                  <a:pt x="238" y="59"/>
                </a:lnTo>
                <a:lnTo>
                  <a:pt x="240" y="59"/>
                </a:lnTo>
                <a:lnTo>
                  <a:pt x="242" y="58"/>
                </a:lnTo>
                <a:lnTo>
                  <a:pt x="244" y="58"/>
                </a:lnTo>
                <a:lnTo>
                  <a:pt x="246" y="58"/>
                </a:lnTo>
                <a:lnTo>
                  <a:pt x="248" y="58"/>
                </a:lnTo>
                <a:lnTo>
                  <a:pt x="250" y="57"/>
                </a:lnTo>
                <a:lnTo>
                  <a:pt x="252" y="57"/>
                </a:lnTo>
                <a:lnTo>
                  <a:pt x="254" y="57"/>
                </a:lnTo>
                <a:lnTo>
                  <a:pt x="256" y="56"/>
                </a:lnTo>
                <a:lnTo>
                  <a:pt x="258" y="56"/>
                </a:lnTo>
                <a:lnTo>
                  <a:pt x="260" y="56"/>
                </a:lnTo>
                <a:lnTo>
                  <a:pt x="262" y="56"/>
                </a:lnTo>
                <a:lnTo>
                  <a:pt x="264" y="55"/>
                </a:lnTo>
                <a:lnTo>
                  <a:pt x="266" y="55"/>
                </a:lnTo>
                <a:lnTo>
                  <a:pt x="268" y="55"/>
                </a:lnTo>
                <a:lnTo>
                  <a:pt x="270" y="55"/>
                </a:lnTo>
                <a:lnTo>
                  <a:pt x="272" y="54"/>
                </a:lnTo>
                <a:lnTo>
                  <a:pt x="274" y="54"/>
                </a:lnTo>
                <a:lnTo>
                  <a:pt x="276" y="54"/>
                </a:lnTo>
                <a:lnTo>
                  <a:pt x="278" y="54"/>
                </a:lnTo>
                <a:lnTo>
                  <a:pt x="280" y="53"/>
                </a:lnTo>
                <a:lnTo>
                  <a:pt x="282" y="53"/>
                </a:lnTo>
                <a:lnTo>
                  <a:pt x="284" y="53"/>
                </a:lnTo>
                <a:lnTo>
                  <a:pt x="286" y="53"/>
                </a:lnTo>
                <a:lnTo>
                  <a:pt x="288" y="52"/>
                </a:lnTo>
                <a:lnTo>
                  <a:pt x="290" y="52"/>
                </a:lnTo>
                <a:lnTo>
                  <a:pt x="292" y="52"/>
                </a:lnTo>
                <a:lnTo>
                  <a:pt x="294" y="52"/>
                </a:lnTo>
                <a:lnTo>
                  <a:pt x="296" y="51"/>
                </a:lnTo>
                <a:lnTo>
                  <a:pt x="298" y="51"/>
                </a:lnTo>
                <a:lnTo>
                  <a:pt x="300" y="51"/>
                </a:lnTo>
                <a:lnTo>
                  <a:pt x="302" y="51"/>
                </a:lnTo>
                <a:lnTo>
                  <a:pt x="304" y="50"/>
                </a:lnTo>
                <a:lnTo>
                  <a:pt x="306" y="50"/>
                </a:lnTo>
                <a:lnTo>
                  <a:pt x="308" y="50"/>
                </a:lnTo>
                <a:lnTo>
                  <a:pt x="310" y="50"/>
                </a:lnTo>
                <a:lnTo>
                  <a:pt x="312" y="49"/>
                </a:lnTo>
                <a:lnTo>
                  <a:pt x="314" y="49"/>
                </a:lnTo>
                <a:lnTo>
                  <a:pt x="316" y="49"/>
                </a:lnTo>
                <a:lnTo>
                  <a:pt x="318" y="49"/>
                </a:lnTo>
                <a:lnTo>
                  <a:pt x="320" y="48"/>
                </a:lnTo>
                <a:lnTo>
                  <a:pt x="322" y="48"/>
                </a:lnTo>
                <a:lnTo>
                  <a:pt x="324" y="48"/>
                </a:lnTo>
                <a:lnTo>
                  <a:pt x="326" y="48"/>
                </a:lnTo>
                <a:lnTo>
                  <a:pt x="328" y="47"/>
                </a:lnTo>
                <a:lnTo>
                  <a:pt x="330" y="47"/>
                </a:lnTo>
                <a:lnTo>
                  <a:pt x="332" y="47"/>
                </a:lnTo>
                <a:lnTo>
                  <a:pt x="334" y="47"/>
                </a:lnTo>
                <a:lnTo>
                  <a:pt x="336" y="46"/>
                </a:lnTo>
                <a:lnTo>
                  <a:pt x="338" y="46"/>
                </a:lnTo>
                <a:lnTo>
                  <a:pt x="340" y="46"/>
                </a:lnTo>
                <a:lnTo>
                  <a:pt x="342" y="46"/>
                </a:lnTo>
                <a:lnTo>
                  <a:pt x="344" y="45"/>
                </a:lnTo>
                <a:lnTo>
                  <a:pt x="346" y="45"/>
                </a:lnTo>
                <a:lnTo>
                  <a:pt x="348" y="45"/>
                </a:lnTo>
                <a:lnTo>
                  <a:pt x="350" y="45"/>
                </a:lnTo>
                <a:lnTo>
                  <a:pt x="352" y="45"/>
                </a:lnTo>
                <a:lnTo>
                  <a:pt x="354" y="44"/>
                </a:lnTo>
                <a:lnTo>
                  <a:pt x="356" y="44"/>
                </a:lnTo>
                <a:lnTo>
                  <a:pt x="358" y="44"/>
                </a:lnTo>
                <a:lnTo>
                  <a:pt x="360" y="44"/>
                </a:lnTo>
                <a:lnTo>
                  <a:pt x="362" y="43"/>
                </a:lnTo>
                <a:lnTo>
                  <a:pt x="364" y="43"/>
                </a:lnTo>
                <a:lnTo>
                  <a:pt x="366" y="43"/>
                </a:lnTo>
                <a:lnTo>
                  <a:pt x="368" y="43"/>
                </a:lnTo>
                <a:lnTo>
                  <a:pt x="370" y="43"/>
                </a:lnTo>
                <a:lnTo>
                  <a:pt x="372" y="42"/>
                </a:lnTo>
                <a:lnTo>
                  <a:pt x="374" y="42"/>
                </a:lnTo>
                <a:lnTo>
                  <a:pt x="376" y="42"/>
                </a:lnTo>
                <a:lnTo>
                  <a:pt x="378" y="42"/>
                </a:lnTo>
                <a:lnTo>
                  <a:pt x="380" y="41"/>
                </a:lnTo>
                <a:lnTo>
                  <a:pt x="382" y="41"/>
                </a:lnTo>
                <a:lnTo>
                  <a:pt x="384" y="41"/>
                </a:lnTo>
                <a:lnTo>
                  <a:pt x="386" y="41"/>
                </a:lnTo>
                <a:lnTo>
                  <a:pt x="388" y="41"/>
                </a:lnTo>
                <a:lnTo>
                  <a:pt x="390" y="40"/>
                </a:lnTo>
                <a:lnTo>
                  <a:pt x="392" y="40"/>
                </a:lnTo>
                <a:lnTo>
                  <a:pt x="394" y="40"/>
                </a:lnTo>
                <a:lnTo>
                  <a:pt x="396" y="40"/>
                </a:lnTo>
                <a:lnTo>
                  <a:pt x="398" y="39"/>
                </a:lnTo>
                <a:lnTo>
                  <a:pt x="400" y="39"/>
                </a:lnTo>
                <a:lnTo>
                  <a:pt x="402" y="39"/>
                </a:lnTo>
                <a:lnTo>
                  <a:pt x="404" y="39"/>
                </a:lnTo>
                <a:lnTo>
                  <a:pt x="406" y="39"/>
                </a:lnTo>
                <a:lnTo>
                  <a:pt x="408" y="38"/>
                </a:lnTo>
                <a:lnTo>
                  <a:pt x="410" y="38"/>
                </a:lnTo>
                <a:lnTo>
                  <a:pt x="412" y="38"/>
                </a:lnTo>
                <a:lnTo>
                  <a:pt x="414" y="38"/>
                </a:lnTo>
                <a:lnTo>
                  <a:pt x="416" y="38"/>
                </a:lnTo>
                <a:lnTo>
                  <a:pt x="418" y="37"/>
                </a:lnTo>
                <a:lnTo>
                  <a:pt x="420" y="37"/>
                </a:lnTo>
                <a:lnTo>
                  <a:pt x="422" y="37"/>
                </a:lnTo>
                <a:lnTo>
                  <a:pt x="424" y="37"/>
                </a:lnTo>
                <a:lnTo>
                  <a:pt x="426" y="36"/>
                </a:lnTo>
                <a:lnTo>
                  <a:pt x="428" y="36"/>
                </a:lnTo>
                <a:lnTo>
                  <a:pt x="430" y="36"/>
                </a:lnTo>
                <a:lnTo>
                  <a:pt x="432" y="36"/>
                </a:lnTo>
                <a:lnTo>
                  <a:pt x="434" y="36"/>
                </a:lnTo>
                <a:lnTo>
                  <a:pt x="436" y="35"/>
                </a:lnTo>
                <a:lnTo>
                  <a:pt x="438" y="35"/>
                </a:lnTo>
                <a:lnTo>
                  <a:pt x="440" y="35"/>
                </a:lnTo>
                <a:lnTo>
                  <a:pt x="442" y="35"/>
                </a:lnTo>
                <a:lnTo>
                  <a:pt x="444" y="35"/>
                </a:lnTo>
                <a:lnTo>
                  <a:pt x="446" y="34"/>
                </a:lnTo>
                <a:lnTo>
                  <a:pt x="448" y="34"/>
                </a:lnTo>
                <a:lnTo>
                  <a:pt x="450" y="34"/>
                </a:lnTo>
                <a:lnTo>
                  <a:pt x="452" y="34"/>
                </a:lnTo>
                <a:lnTo>
                  <a:pt x="454" y="34"/>
                </a:lnTo>
                <a:lnTo>
                  <a:pt x="456" y="33"/>
                </a:lnTo>
                <a:lnTo>
                  <a:pt x="458" y="33"/>
                </a:lnTo>
                <a:lnTo>
                  <a:pt x="460" y="33"/>
                </a:lnTo>
                <a:lnTo>
                  <a:pt x="462" y="33"/>
                </a:lnTo>
                <a:lnTo>
                  <a:pt x="464" y="33"/>
                </a:lnTo>
                <a:lnTo>
                  <a:pt x="466" y="32"/>
                </a:lnTo>
                <a:lnTo>
                  <a:pt x="468" y="32"/>
                </a:lnTo>
                <a:lnTo>
                  <a:pt x="470" y="32"/>
                </a:lnTo>
                <a:lnTo>
                  <a:pt x="472" y="32"/>
                </a:lnTo>
                <a:lnTo>
                  <a:pt x="474" y="32"/>
                </a:lnTo>
                <a:lnTo>
                  <a:pt x="476" y="31"/>
                </a:lnTo>
                <a:lnTo>
                  <a:pt x="478" y="31"/>
                </a:lnTo>
                <a:lnTo>
                  <a:pt x="480" y="31"/>
                </a:lnTo>
                <a:lnTo>
                  <a:pt x="482" y="31"/>
                </a:lnTo>
                <a:lnTo>
                  <a:pt x="484" y="31"/>
                </a:lnTo>
                <a:lnTo>
                  <a:pt x="486" y="30"/>
                </a:lnTo>
                <a:lnTo>
                  <a:pt x="488" y="30"/>
                </a:lnTo>
                <a:lnTo>
                  <a:pt x="490" y="30"/>
                </a:lnTo>
                <a:lnTo>
                  <a:pt x="492" y="30"/>
                </a:lnTo>
                <a:lnTo>
                  <a:pt x="494" y="30"/>
                </a:lnTo>
                <a:lnTo>
                  <a:pt x="496" y="29"/>
                </a:lnTo>
                <a:lnTo>
                  <a:pt x="498" y="29"/>
                </a:lnTo>
                <a:lnTo>
                  <a:pt x="500" y="29"/>
                </a:lnTo>
                <a:lnTo>
                  <a:pt x="502" y="29"/>
                </a:lnTo>
                <a:lnTo>
                  <a:pt x="504" y="29"/>
                </a:lnTo>
                <a:lnTo>
                  <a:pt x="506" y="28"/>
                </a:lnTo>
                <a:lnTo>
                  <a:pt x="508" y="28"/>
                </a:lnTo>
                <a:lnTo>
                  <a:pt x="510" y="28"/>
                </a:lnTo>
                <a:lnTo>
                  <a:pt x="512" y="28"/>
                </a:lnTo>
                <a:lnTo>
                  <a:pt x="514" y="28"/>
                </a:lnTo>
                <a:lnTo>
                  <a:pt x="516" y="28"/>
                </a:lnTo>
                <a:lnTo>
                  <a:pt x="518" y="27"/>
                </a:lnTo>
                <a:lnTo>
                  <a:pt x="520" y="27"/>
                </a:lnTo>
                <a:lnTo>
                  <a:pt x="522" y="27"/>
                </a:lnTo>
                <a:lnTo>
                  <a:pt x="524" y="27"/>
                </a:lnTo>
                <a:lnTo>
                  <a:pt x="526" y="27"/>
                </a:lnTo>
                <a:lnTo>
                  <a:pt x="528" y="26"/>
                </a:lnTo>
                <a:lnTo>
                  <a:pt x="530" y="26"/>
                </a:lnTo>
                <a:lnTo>
                  <a:pt x="532" y="26"/>
                </a:lnTo>
                <a:lnTo>
                  <a:pt x="534" y="26"/>
                </a:lnTo>
                <a:lnTo>
                  <a:pt x="536" y="26"/>
                </a:lnTo>
                <a:lnTo>
                  <a:pt x="538" y="25"/>
                </a:lnTo>
                <a:lnTo>
                  <a:pt x="540" y="25"/>
                </a:lnTo>
                <a:lnTo>
                  <a:pt x="542" y="25"/>
                </a:lnTo>
                <a:lnTo>
                  <a:pt x="544" y="25"/>
                </a:lnTo>
                <a:lnTo>
                  <a:pt x="546" y="25"/>
                </a:lnTo>
                <a:lnTo>
                  <a:pt x="548" y="25"/>
                </a:lnTo>
                <a:lnTo>
                  <a:pt x="550" y="24"/>
                </a:lnTo>
                <a:lnTo>
                  <a:pt x="552" y="24"/>
                </a:lnTo>
                <a:lnTo>
                  <a:pt x="554" y="24"/>
                </a:lnTo>
                <a:lnTo>
                  <a:pt x="556" y="24"/>
                </a:lnTo>
                <a:lnTo>
                  <a:pt x="558" y="24"/>
                </a:lnTo>
                <a:lnTo>
                  <a:pt x="560" y="23"/>
                </a:lnTo>
                <a:lnTo>
                  <a:pt x="562" y="23"/>
                </a:lnTo>
                <a:lnTo>
                  <a:pt x="564" y="23"/>
                </a:lnTo>
                <a:lnTo>
                  <a:pt x="566" y="23"/>
                </a:lnTo>
                <a:lnTo>
                  <a:pt x="568" y="23"/>
                </a:lnTo>
                <a:lnTo>
                  <a:pt x="570" y="22"/>
                </a:lnTo>
                <a:lnTo>
                  <a:pt x="572" y="22"/>
                </a:lnTo>
                <a:lnTo>
                  <a:pt x="574" y="22"/>
                </a:lnTo>
                <a:lnTo>
                  <a:pt x="576" y="22"/>
                </a:lnTo>
                <a:lnTo>
                  <a:pt x="578" y="22"/>
                </a:lnTo>
                <a:lnTo>
                  <a:pt x="580" y="22"/>
                </a:lnTo>
                <a:lnTo>
                  <a:pt x="582" y="21"/>
                </a:lnTo>
                <a:lnTo>
                  <a:pt x="584" y="21"/>
                </a:lnTo>
                <a:lnTo>
                  <a:pt x="586" y="21"/>
                </a:lnTo>
                <a:lnTo>
                  <a:pt x="588" y="21"/>
                </a:lnTo>
                <a:lnTo>
                  <a:pt x="590" y="21"/>
                </a:lnTo>
                <a:lnTo>
                  <a:pt x="592" y="21"/>
                </a:lnTo>
                <a:lnTo>
                  <a:pt x="594" y="20"/>
                </a:lnTo>
                <a:lnTo>
                  <a:pt x="596" y="20"/>
                </a:lnTo>
                <a:lnTo>
                  <a:pt x="598" y="20"/>
                </a:lnTo>
                <a:lnTo>
                  <a:pt x="600" y="20"/>
                </a:lnTo>
                <a:lnTo>
                  <a:pt x="602" y="20"/>
                </a:lnTo>
                <a:lnTo>
                  <a:pt x="604" y="19"/>
                </a:lnTo>
                <a:lnTo>
                  <a:pt x="606" y="19"/>
                </a:lnTo>
                <a:lnTo>
                  <a:pt x="608" y="19"/>
                </a:lnTo>
                <a:lnTo>
                  <a:pt x="610" y="19"/>
                </a:lnTo>
                <a:lnTo>
                  <a:pt x="612" y="19"/>
                </a:lnTo>
                <a:lnTo>
                  <a:pt x="614" y="19"/>
                </a:lnTo>
                <a:lnTo>
                  <a:pt x="616" y="18"/>
                </a:lnTo>
                <a:lnTo>
                  <a:pt x="618" y="18"/>
                </a:lnTo>
                <a:lnTo>
                  <a:pt x="620" y="18"/>
                </a:lnTo>
                <a:lnTo>
                  <a:pt x="622" y="18"/>
                </a:lnTo>
                <a:lnTo>
                  <a:pt x="624" y="18"/>
                </a:lnTo>
                <a:lnTo>
                  <a:pt x="626" y="18"/>
                </a:lnTo>
                <a:lnTo>
                  <a:pt x="628" y="17"/>
                </a:lnTo>
                <a:lnTo>
                  <a:pt x="630" y="17"/>
                </a:lnTo>
                <a:lnTo>
                  <a:pt x="632" y="17"/>
                </a:lnTo>
                <a:lnTo>
                  <a:pt x="634" y="17"/>
                </a:lnTo>
                <a:lnTo>
                  <a:pt x="636" y="17"/>
                </a:lnTo>
                <a:lnTo>
                  <a:pt x="638" y="17"/>
                </a:lnTo>
                <a:lnTo>
                  <a:pt x="640" y="16"/>
                </a:lnTo>
                <a:lnTo>
                  <a:pt x="642" y="16"/>
                </a:lnTo>
                <a:lnTo>
                  <a:pt x="644" y="16"/>
                </a:lnTo>
                <a:lnTo>
                  <a:pt x="646" y="16"/>
                </a:lnTo>
                <a:lnTo>
                  <a:pt x="648" y="16"/>
                </a:lnTo>
                <a:lnTo>
                  <a:pt x="650" y="15"/>
                </a:lnTo>
                <a:lnTo>
                  <a:pt x="652" y="15"/>
                </a:lnTo>
                <a:lnTo>
                  <a:pt x="654" y="15"/>
                </a:lnTo>
                <a:lnTo>
                  <a:pt x="656" y="15"/>
                </a:lnTo>
                <a:lnTo>
                  <a:pt x="658" y="15"/>
                </a:lnTo>
                <a:lnTo>
                  <a:pt x="660" y="15"/>
                </a:lnTo>
                <a:lnTo>
                  <a:pt x="662" y="14"/>
                </a:lnTo>
                <a:lnTo>
                  <a:pt x="664" y="14"/>
                </a:lnTo>
                <a:lnTo>
                  <a:pt x="666" y="14"/>
                </a:lnTo>
                <a:lnTo>
                  <a:pt x="668" y="14"/>
                </a:lnTo>
                <a:lnTo>
                  <a:pt x="670" y="14"/>
                </a:lnTo>
                <a:lnTo>
                  <a:pt x="672" y="14"/>
                </a:lnTo>
                <a:lnTo>
                  <a:pt x="674" y="13"/>
                </a:lnTo>
                <a:lnTo>
                  <a:pt x="676" y="13"/>
                </a:lnTo>
                <a:lnTo>
                  <a:pt x="678" y="13"/>
                </a:lnTo>
                <a:lnTo>
                  <a:pt x="680" y="13"/>
                </a:lnTo>
                <a:lnTo>
                  <a:pt x="682" y="13"/>
                </a:lnTo>
                <a:lnTo>
                  <a:pt x="684" y="13"/>
                </a:lnTo>
                <a:lnTo>
                  <a:pt x="686" y="12"/>
                </a:lnTo>
                <a:lnTo>
                  <a:pt x="688" y="12"/>
                </a:lnTo>
                <a:lnTo>
                  <a:pt x="690" y="12"/>
                </a:lnTo>
                <a:lnTo>
                  <a:pt x="692" y="12"/>
                </a:lnTo>
                <a:lnTo>
                  <a:pt x="694" y="12"/>
                </a:lnTo>
                <a:lnTo>
                  <a:pt x="696" y="12"/>
                </a:lnTo>
                <a:lnTo>
                  <a:pt x="698" y="11"/>
                </a:lnTo>
                <a:lnTo>
                  <a:pt x="700" y="11"/>
                </a:lnTo>
                <a:lnTo>
                  <a:pt x="702" y="11"/>
                </a:lnTo>
                <a:lnTo>
                  <a:pt x="704" y="11"/>
                </a:lnTo>
                <a:lnTo>
                  <a:pt x="706" y="11"/>
                </a:lnTo>
                <a:lnTo>
                  <a:pt x="708" y="11"/>
                </a:lnTo>
                <a:lnTo>
                  <a:pt x="710" y="10"/>
                </a:lnTo>
                <a:lnTo>
                  <a:pt x="712" y="10"/>
                </a:lnTo>
                <a:lnTo>
                  <a:pt x="714" y="10"/>
                </a:lnTo>
                <a:lnTo>
                  <a:pt x="716" y="10"/>
                </a:lnTo>
                <a:lnTo>
                  <a:pt x="718" y="10"/>
                </a:lnTo>
                <a:lnTo>
                  <a:pt x="720" y="10"/>
                </a:lnTo>
                <a:lnTo>
                  <a:pt x="722" y="10"/>
                </a:lnTo>
                <a:lnTo>
                  <a:pt x="724" y="9"/>
                </a:lnTo>
                <a:lnTo>
                  <a:pt x="726" y="9"/>
                </a:lnTo>
                <a:lnTo>
                  <a:pt x="728" y="9"/>
                </a:lnTo>
                <a:lnTo>
                  <a:pt x="730" y="9"/>
                </a:lnTo>
                <a:lnTo>
                  <a:pt x="732" y="9"/>
                </a:lnTo>
                <a:lnTo>
                  <a:pt x="734" y="9"/>
                </a:lnTo>
                <a:lnTo>
                  <a:pt x="736" y="8"/>
                </a:lnTo>
                <a:lnTo>
                  <a:pt x="738" y="8"/>
                </a:lnTo>
                <a:lnTo>
                  <a:pt x="740" y="8"/>
                </a:lnTo>
                <a:lnTo>
                  <a:pt x="742" y="8"/>
                </a:lnTo>
                <a:lnTo>
                  <a:pt x="744" y="8"/>
                </a:lnTo>
                <a:lnTo>
                  <a:pt x="746" y="8"/>
                </a:lnTo>
                <a:lnTo>
                  <a:pt x="748" y="7"/>
                </a:lnTo>
                <a:lnTo>
                  <a:pt x="750" y="7"/>
                </a:lnTo>
                <a:lnTo>
                  <a:pt x="752" y="7"/>
                </a:lnTo>
                <a:lnTo>
                  <a:pt x="754" y="7"/>
                </a:lnTo>
                <a:lnTo>
                  <a:pt x="756" y="7"/>
                </a:lnTo>
                <a:lnTo>
                  <a:pt x="758" y="7"/>
                </a:lnTo>
                <a:lnTo>
                  <a:pt x="760" y="7"/>
                </a:lnTo>
                <a:lnTo>
                  <a:pt x="762" y="6"/>
                </a:lnTo>
                <a:lnTo>
                  <a:pt x="764" y="6"/>
                </a:lnTo>
                <a:lnTo>
                  <a:pt x="766" y="6"/>
                </a:lnTo>
                <a:lnTo>
                  <a:pt x="768" y="6"/>
                </a:lnTo>
                <a:lnTo>
                  <a:pt x="770" y="6"/>
                </a:lnTo>
                <a:lnTo>
                  <a:pt x="772" y="6"/>
                </a:lnTo>
                <a:lnTo>
                  <a:pt x="774" y="5"/>
                </a:lnTo>
                <a:lnTo>
                  <a:pt x="776" y="5"/>
                </a:lnTo>
                <a:lnTo>
                  <a:pt x="778" y="5"/>
                </a:lnTo>
                <a:lnTo>
                  <a:pt x="780" y="5"/>
                </a:lnTo>
                <a:lnTo>
                  <a:pt x="782" y="5"/>
                </a:lnTo>
                <a:lnTo>
                  <a:pt x="784" y="5"/>
                </a:lnTo>
                <a:lnTo>
                  <a:pt x="786" y="4"/>
                </a:lnTo>
                <a:lnTo>
                  <a:pt x="788" y="4"/>
                </a:lnTo>
                <a:lnTo>
                  <a:pt x="790" y="4"/>
                </a:lnTo>
                <a:lnTo>
                  <a:pt x="792" y="4"/>
                </a:lnTo>
                <a:lnTo>
                  <a:pt x="794" y="4"/>
                </a:lnTo>
                <a:lnTo>
                  <a:pt x="796" y="4"/>
                </a:lnTo>
                <a:lnTo>
                  <a:pt x="798" y="4"/>
                </a:lnTo>
                <a:lnTo>
                  <a:pt x="800" y="3"/>
                </a:lnTo>
                <a:lnTo>
                  <a:pt x="802" y="3"/>
                </a:lnTo>
                <a:lnTo>
                  <a:pt x="804" y="3"/>
                </a:lnTo>
                <a:lnTo>
                  <a:pt x="806" y="3"/>
                </a:lnTo>
                <a:lnTo>
                  <a:pt x="808" y="3"/>
                </a:lnTo>
                <a:lnTo>
                  <a:pt x="810" y="3"/>
                </a:lnTo>
                <a:lnTo>
                  <a:pt x="812" y="2"/>
                </a:lnTo>
                <a:lnTo>
                  <a:pt x="814" y="2"/>
                </a:lnTo>
                <a:lnTo>
                  <a:pt x="816" y="2"/>
                </a:lnTo>
                <a:lnTo>
                  <a:pt x="818" y="2"/>
                </a:lnTo>
                <a:lnTo>
                  <a:pt x="820" y="2"/>
                </a:lnTo>
                <a:lnTo>
                  <a:pt x="822" y="2"/>
                </a:lnTo>
                <a:lnTo>
                  <a:pt x="824" y="2"/>
                </a:lnTo>
                <a:lnTo>
                  <a:pt x="826" y="1"/>
                </a:lnTo>
                <a:lnTo>
                  <a:pt x="828" y="1"/>
                </a:lnTo>
                <a:lnTo>
                  <a:pt x="830" y="1"/>
                </a:lnTo>
                <a:lnTo>
                  <a:pt x="832" y="1"/>
                </a:lnTo>
                <a:lnTo>
                  <a:pt x="834" y="1"/>
                </a:lnTo>
                <a:lnTo>
                  <a:pt x="836" y="1"/>
                </a:lnTo>
                <a:lnTo>
                  <a:pt x="838" y="1"/>
                </a:lnTo>
                <a:lnTo>
                  <a:pt x="840" y="0"/>
                </a:lnTo>
                <a:lnTo>
                  <a:pt x="842" y="0"/>
                </a:lnTo>
                <a:lnTo>
                  <a:pt x="844" y="0"/>
                </a:lnTo>
                <a:lnTo>
                  <a:pt x="845" y="0"/>
                </a:lnTo>
              </a:path>
            </a:pathLst>
          </a:custGeom>
          <a:noFill/>
          <a:ln w="222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44" name="Freeform 131"/>
          <p:cNvSpPr>
            <a:spLocks/>
          </p:cNvSpPr>
          <p:nvPr/>
        </p:nvSpPr>
        <p:spPr bwMode="auto">
          <a:xfrm>
            <a:off x="660400" y="5264150"/>
            <a:ext cx="2549525" cy="787400"/>
          </a:xfrm>
          <a:custGeom>
            <a:avLst/>
            <a:gdLst>
              <a:gd name="T0" fmla="*/ 2147483647 w 845"/>
              <a:gd name="T1" fmla="*/ 2147483647 h 116"/>
              <a:gd name="T2" fmla="*/ 2147483647 w 845"/>
              <a:gd name="T3" fmla="*/ 2147483647 h 116"/>
              <a:gd name="T4" fmla="*/ 2147483647 w 845"/>
              <a:gd name="T5" fmla="*/ 2147483647 h 116"/>
              <a:gd name="T6" fmla="*/ 2147483647 w 845"/>
              <a:gd name="T7" fmla="*/ 2147483647 h 116"/>
              <a:gd name="T8" fmla="*/ 2147483647 w 845"/>
              <a:gd name="T9" fmla="*/ 2147483647 h 116"/>
              <a:gd name="T10" fmla="*/ 2147483647 w 845"/>
              <a:gd name="T11" fmla="*/ 2147483647 h 116"/>
              <a:gd name="T12" fmla="*/ 2147483647 w 845"/>
              <a:gd name="T13" fmla="*/ 2147483647 h 116"/>
              <a:gd name="T14" fmla="*/ 2147483647 w 845"/>
              <a:gd name="T15" fmla="*/ 2147483647 h 116"/>
              <a:gd name="T16" fmla="*/ 2147483647 w 845"/>
              <a:gd name="T17" fmla="*/ 2147483647 h 116"/>
              <a:gd name="T18" fmla="*/ 2147483647 w 845"/>
              <a:gd name="T19" fmla="*/ 2147483647 h 116"/>
              <a:gd name="T20" fmla="*/ 2147483647 w 845"/>
              <a:gd name="T21" fmla="*/ 2147483647 h 116"/>
              <a:gd name="T22" fmla="*/ 2147483647 w 845"/>
              <a:gd name="T23" fmla="*/ 2147483647 h 116"/>
              <a:gd name="T24" fmla="*/ 2147483647 w 845"/>
              <a:gd name="T25" fmla="*/ 2147483647 h 116"/>
              <a:gd name="T26" fmla="*/ 2147483647 w 845"/>
              <a:gd name="T27" fmla="*/ 2147483647 h 116"/>
              <a:gd name="T28" fmla="*/ 2147483647 w 845"/>
              <a:gd name="T29" fmla="*/ 2147483647 h 116"/>
              <a:gd name="T30" fmla="*/ 2147483647 w 845"/>
              <a:gd name="T31" fmla="*/ 2147483647 h 116"/>
              <a:gd name="T32" fmla="*/ 2147483647 w 845"/>
              <a:gd name="T33" fmla="*/ 2147483647 h 116"/>
              <a:gd name="T34" fmla="*/ 2147483647 w 845"/>
              <a:gd name="T35" fmla="*/ 2147483647 h 116"/>
              <a:gd name="T36" fmla="*/ 2147483647 w 845"/>
              <a:gd name="T37" fmla="*/ 2147483647 h 116"/>
              <a:gd name="T38" fmla="*/ 2147483647 w 845"/>
              <a:gd name="T39" fmla="*/ 2147483647 h 116"/>
              <a:gd name="T40" fmla="*/ 2147483647 w 845"/>
              <a:gd name="T41" fmla="*/ 2147483647 h 116"/>
              <a:gd name="T42" fmla="*/ 2147483647 w 845"/>
              <a:gd name="T43" fmla="*/ 2147483647 h 116"/>
              <a:gd name="T44" fmla="*/ 2147483647 w 845"/>
              <a:gd name="T45" fmla="*/ 2147483647 h 116"/>
              <a:gd name="T46" fmla="*/ 2147483647 w 845"/>
              <a:gd name="T47" fmla="*/ 2147483647 h 116"/>
              <a:gd name="T48" fmla="*/ 2147483647 w 845"/>
              <a:gd name="T49" fmla="*/ 2147483647 h 116"/>
              <a:gd name="T50" fmla="*/ 2147483647 w 845"/>
              <a:gd name="T51" fmla="*/ 2147483647 h 116"/>
              <a:gd name="T52" fmla="*/ 2147483647 w 845"/>
              <a:gd name="T53" fmla="*/ 2147483647 h 116"/>
              <a:gd name="T54" fmla="*/ 2147483647 w 845"/>
              <a:gd name="T55" fmla="*/ 2147483647 h 116"/>
              <a:gd name="T56" fmla="*/ 2147483647 w 845"/>
              <a:gd name="T57" fmla="*/ 2147483647 h 116"/>
              <a:gd name="T58" fmla="*/ 2147483647 w 845"/>
              <a:gd name="T59" fmla="*/ 2147483647 h 116"/>
              <a:gd name="T60" fmla="*/ 2147483647 w 845"/>
              <a:gd name="T61" fmla="*/ 2147483647 h 116"/>
              <a:gd name="T62" fmla="*/ 2147483647 w 845"/>
              <a:gd name="T63" fmla="*/ 2147483647 h 116"/>
              <a:gd name="T64" fmla="*/ 2147483647 w 845"/>
              <a:gd name="T65" fmla="*/ 2147483647 h 116"/>
              <a:gd name="T66" fmla="*/ 2147483647 w 845"/>
              <a:gd name="T67" fmla="*/ 2147483647 h 116"/>
              <a:gd name="T68" fmla="*/ 2147483647 w 845"/>
              <a:gd name="T69" fmla="*/ 2147483647 h 116"/>
              <a:gd name="T70" fmla="*/ 2147483647 w 845"/>
              <a:gd name="T71" fmla="*/ 2147483647 h 116"/>
              <a:gd name="T72" fmla="*/ 2147483647 w 845"/>
              <a:gd name="T73" fmla="*/ 2147483647 h 116"/>
              <a:gd name="T74" fmla="*/ 2147483647 w 845"/>
              <a:gd name="T75" fmla="*/ 2147483647 h 116"/>
              <a:gd name="T76" fmla="*/ 2147483647 w 845"/>
              <a:gd name="T77" fmla="*/ 2147483647 h 116"/>
              <a:gd name="T78" fmla="*/ 2147483647 w 845"/>
              <a:gd name="T79" fmla="*/ 2147483647 h 116"/>
              <a:gd name="T80" fmla="*/ 2147483647 w 845"/>
              <a:gd name="T81" fmla="*/ 2147483647 h 116"/>
              <a:gd name="T82" fmla="*/ 2147483647 w 845"/>
              <a:gd name="T83" fmla="*/ 2147483647 h 116"/>
              <a:gd name="T84" fmla="*/ 2147483647 w 845"/>
              <a:gd name="T85" fmla="*/ 2147483647 h 116"/>
              <a:gd name="T86" fmla="*/ 2147483647 w 845"/>
              <a:gd name="T87" fmla="*/ 2147483647 h 116"/>
              <a:gd name="T88" fmla="*/ 2147483647 w 845"/>
              <a:gd name="T89" fmla="*/ 2147483647 h 116"/>
              <a:gd name="T90" fmla="*/ 2147483647 w 845"/>
              <a:gd name="T91" fmla="*/ 2147483647 h 116"/>
              <a:gd name="T92" fmla="*/ 2147483647 w 845"/>
              <a:gd name="T93" fmla="*/ 2147483647 h 116"/>
              <a:gd name="T94" fmla="*/ 2147483647 w 845"/>
              <a:gd name="T95" fmla="*/ 2147483647 h 116"/>
              <a:gd name="T96" fmla="*/ 2147483647 w 845"/>
              <a:gd name="T97" fmla="*/ 2147483647 h 116"/>
              <a:gd name="T98" fmla="*/ 2147483647 w 845"/>
              <a:gd name="T99" fmla="*/ 2147483647 h 116"/>
              <a:gd name="T100" fmla="*/ 2147483647 w 845"/>
              <a:gd name="T101" fmla="*/ 2147483647 h 116"/>
              <a:gd name="T102" fmla="*/ 2147483647 w 845"/>
              <a:gd name="T103" fmla="*/ 2147483647 h 116"/>
              <a:gd name="T104" fmla="*/ 2147483647 w 845"/>
              <a:gd name="T105" fmla="*/ 2147483647 h 116"/>
              <a:gd name="T106" fmla="*/ 2147483647 w 845"/>
              <a:gd name="T107" fmla="*/ 2147483647 h 116"/>
              <a:gd name="T108" fmla="*/ 2147483647 w 845"/>
              <a:gd name="T109" fmla="*/ 2147483647 h 116"/>
              <a:gd name="T110" fmla="*/ 2147483647 w 845"/>
              <a:gd name="T111" fmla="*/ 2147483647 h 116"/>
              <a:gd name="T112" fmla="*/ 2147483647 w 845"/>
              <a:gd name="T113" fmla="*/ 2147483647 h 116"/>
              <a:gd name="T114" fmla="*/ 2147483647 w 845"/>
              <a:gd name="T115" fmla="*/ 2147483647 h 116"/>
              <a:gd name="T116" fmla="*/ 2147483647 w 845"/>
              <a:gd name="T117" fmla="*/ 2147483647 h 116"/>
              <a:gd name="T118" fmla="*/ 2147483647 w 845"/>
              <a:gd name="T119" fmla="*/ 2147483647 h 11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845"/>
              <a:gd name="T181" fmla="*/ 0 h 116"/>
              <a:gd name="T182" fmla="*/ 845 w 845"/>
              <a:gd name="T183" fmla="*/ 116 h 11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845" h="116">
                <a:moveTo>
                  <a:pt x="0" y="116"/>
                </a:moveTo>
                <a:lnTo>
                  <a:pt x="2" y="115"/>
                </a:lnTo>
                <a:lnTo>
                  <a:pt x="4" y="113"/>
                </a:lnTo>
                <a:lnTo>
                  <a:pt x="6" y="112"/>
                </a:lnTo>
                <a:lnTo>
                  <a:pt x="8" y="111"/>
                </a:lnTo>
                <a:lnTo>
                  <a:pt x="10" y="109"/>
                </a:lnTo>
                <a:lnTo>
                  <a:pt x="12" y="108"/>
                </a:lnTo>
                <a:lnTo>
                  <a:pt x="14" y="107"/>
                </a:lnTo>
                <a:lnTo>
                  <a:pt x="16" y="106"/>
                </a:lnTo>
                <a:lnTo>
                  <a:pt x="18" y="106"/>
                </a:lnTo>
                <a:lnTo>
                  <a:pt x="20" y="105"/>
                </a:lnTo>
                <a:lnTo>
                  <a:pt x="22" y="104"/>
                </a:lnTo>
                <a:lnTo>
                  <a:pt x="24" y="103"/>
                </a:lnTo>
                <a:lnTo>
                  <a:pt x="26" y="102"/>
                </a:lnTo>
                <a:lnTo>
                  <a:pt x="28" y="101"/>
                </a:lnTo>
                <a:lnTo>
                  <a:pt x="30" y="101"/>
                </a:lnTo>
                <a:lnTo>
                  <a:pt x="32" y="100"/>
                </a:lnTo>
                <a:lnTo>
                  <a:pt x="34" y="99"/>
                </a:lnTo>
                <a:lnTo>
                  <a:pt x="36" y="99"/>
                </a:lnTo>
                <a:lnTo>
                  <a:pt x="38" y="98"/>
                </a:lnTo>
                <a:lnTo>
                  <a:pt x="40" y="97"/>
                </a:lnTo>
                <a:lnTo>
                  <a:pt x="42" y="97"/>
                </a:lnTo>
                <a:lnTo>
                  <a:pt x="44" y="96"/>
                </a:lnTo>
                <a:lnTo>
                  <a:pt x="46" y="95"/>
                </a:lnTo>
                <a:lnTo>
                  <a:pt x="48" y="95"/>
                </a:lnTo>
                <a:lnTo>
                  <a:pt x="50" y="94"/>
                </a:lnTo>
                <a:lnTo>
                  <a:pt x="52" y="94"/>
                </a:lnTo>
                <a:lnTo>
                  <a:pt x="54" y="93"/>
                </a:lnTo>
                <a:lnTo>
                  <a:pt x="56" y="93"/>
                </a:lnTo>
                <a:lnTo>
                  <a:pt x="58" y="92"/>
                </a:lnTo>
                <a:lnTo>
                  <a:pt x="60" y="92"/>
                </a:lnTo>
                <a:lnTo>
                  <a:pt x="62" y="91"/>
                </a:lnTo>
                <a:lnTo>
                  <a:pt x="64" y="90"/>
                </a:lnTo>
                <a:lnTo>
                  <a:pt x="66" y="90"/>
                </a:lnTo>
                <a:lnTo>
                  <a:pt x="68" y="89"/>
                </a:lnTo>
                <a:lnTo>
                  <a:pt x="70" y="89"/>
                </a:lnTo>
                <a:lnTo>
                  <a:pt x="72" y="88"/>
                </a:lnTo>
                <a:lnTo>
                  <a:pt x="74" y="88"/>
                </a:lnTo>
                <a:lnTo>
                  <a:pt x="76" y="87"/>
                </a:lnTo>
                <a:lnTo>
                  <a:pt x="78" y="87"/>
                </a:lnTo>
                <a:lnTo>
                  <a:pt x="80" y="87"/>
                </a:lnTo>
                <a:lnTo>
                  <a:pt x="82" y="86"/>
                </a:lnTo>
                <a:lnTo>
                  <a:pt x="84" y="86"/>
                </a:lnTo>
                <a:lnTo>
                  <a:pt x="86" y="85"/>
                </a:lnTo>
                <a:lnTo>
                  <a:pt x="88" y="85"/>
                </a:lnTo>
                <a:lnTo>
                  <a:pt x="90" y="84"/>
                </a:lnTo>
                <a:lnTo>
                  <a:pt x="92" y="84"/>
                </a:lnTo>
                <a:lnTo>
                  <a:pt x="94" y="83"/>
                </a:lnTo>
                <a:lnTo>
                  <a:pt x="96" y="83"/>
                </a:lnTo>
                <a:lnTo>
                  <a:pt x="98" y="82"/>
                </a:lnTo>
                <a:lnTo>
                  <a:pt x="100" y="82"/>
                </a:lnTo>
                <a:lnTo>
                  <a:pt x="102" y="82"/>
                </a:lnTo>
                <a:lnTo>
                  <a:pt x="104" y="81"/>
                </a:lnTo>
                <a:lnTo>
                  <a:pt x="106" y="81"/>
                </a:lnTo>
                <a:lnTo>
                  <a:pt x="108" y="80"/>
                </a:lnTo>
                <a:lnTo>
                  <a:pt x="110" y="80"/>
                </a:lnTo>
                <a:lnTo>
                  <a:pt x="112" y="80"/>
                </a:lnTo>
                <a:lnTo>
                  <a:pt x="114" y="79"/>
                </a:lnTo>
                <a:lnTo>
                  <a:pt x="116" y="79"/>
                </a:lnTo>
                <a:lnTo>
                  <a:pt x="118" y="78"/>
                </a:lnTo>
                <a:lnTo>
                  <a:pt x="120" y="78"/>
                </a:lnTo>
                <a:lnTo>
                  <a:pt x="122" y="78"/>
                </a:lnTo>
                <a:lnTo>
                  <a:pt x="124" y="77"/>
                </a:lnTo>
                <a:lnTo>
                  <a:pt x="126" y="77"/>
                </a:lnTo>
                <a:lnTo>
                  <a:pt x="128" y="77"/>
                </a:lnTo>
                <a:lnTo>
                  <a:pt x="130" y="76"/>
                </a:lnTo>
                <a:lnTo>
                  <a:pt x="132" y="76"/>
                </a:lnTo>
                <a:lnTo>
                  <a:pt x="134" y="75"/>
                </a:lnTo>
                <a:lnTo>
                  <a:pt x="136" y="75"/>
                </a:lnTo>
                <a:lnTo>
                  <a:pt x="138" y="75"/>
                </a:lnTo>
                <a:lnTo>
                  <a:pt x="140" y="74"/>
                </a:lnTo>
                <a:lnTo>
                  <a:pt x="142" y="74"/>
                </a:lnTo>
                <a:lnTo>
                  <a:pt x="144" y="74"/>
                </a:lnTo>
                <a:lnTo>
                  <a:pt x="146" y="73"/>
                </a:lnTo>
                <a:lnTo>
                  <a:pt x="148" y="73"/>
                </a:lnTo>
                <a:lnTo>
                  <a:pt x="150" y="73"/>
                </a:lnTo>
                <a:lnTo>
                  <a:pt x="152" y="72"/>
                </a:lnTo>
                <a:lnTo>
                  <a:pt x="154" y="72"/>
                </a:lnTo>
                <a:lnTo>
                  <a:pt x="156" y="71"/>
                </a:lnTo>
                <a:lnTo>
                  <a:pt x="158" y="71"/>
                </a:lnTo>
                <a:lnTo>
                  <a:pt x="160" y="71"/>
                </a:lnTo>
                <a:lnTo>
                  <a:pt x="162" y="70"/>
                </a:lnTo>
                <a:lnTo>
                  <a:pt x="164" y="70"/>
                </a:lnTo>
                <a:lnTo>
                  <a:pt x="166" y="70"/>
                </a:lnTo>
                <a:lnTo>
                  <a:pt x="168" y="69"/>
                </a:lnTo>
                <a:lnTo>
                  <a:pt x="170" y="69"/>
                </a:lnTo>
                <a:lnTo>
                  <a:pt x="172" y="69"/>
                </a:lnTo>
                <a:lnTo>
                  <a:pt x="174" y="69"/>
                </a:lnTo>
                <a:lnTo>
                  <a:pt x="176" y="68"/>
                </a:lnTo>
                <a:lnTo>
                  <a:pt x="178" y="68"/>
                </a:lnTo>
                <a:lnTo>
                  <a:pt x="180" y="68"/>
                </a:lnTo>
                <a:lnTo>
                  <a:pt x="182" y="67"/>
                </a:lnTo>
                <a:lnTo>
                  <a:pt x="184" y="67"/>
                </a:lnTo>
                <a:lnTo>
                  <a:pt x="186" y="67"/>
                </a:lnTo>
                <a:lnTo>
                  <a:pt x="188" y="66"/>
                </a:lnTo>
                <a:lnTo>
                  <a:pt x="190" y="66"/>
                </a:lnTo>
                <a:lnTo>
                  <a:pt x="192" y="66"/>
                </a:lnTo>
                <a:lnTo>
                  <a:pt x="194" y="65"/>
                </a:lnTo>
                <a:lnTo>
                  <a:pt x="196" y="65"/>
                </a:lnTo>
                <a:lnTo>
                  <a:pt x="198" y="65"/>
                </a:lnTo>
                <a:lnTo>
                  <a:pt x="200" y="64"/>
                </a:lnTo>
                <a:lnTo>
                  <a:pt x="202" y="64"/>
                </a:lnTo>
                <a:lnTo>
                  <a:pt x="204" y="64"/>
                </a:lnTo>
                <a:lnTo>
                  <a:pt x="206" y="64"/>
                </a:lnTo>
                <a:lnTo>
                  <a:pt x="208" y="63"/>
                </a:lnTo>
                <a:lnTo>
                  <a:pt x="210" y="63"/>
                </a:lnTo>
                <a:lnTo>
                  <a:pt x="212" y="63"/>
                </a:lnTo>
                <a:lnTo>
                  <a:pt x="214" y="62"/>
                </a:lnTo>
                <a:lnTo>
                  <a:pt x="216" y="62"/>
                </a:lnTo>
                <a:lnTo>
                  <a:pt x="218" y="62"/>
                </a:lnTo>
                <a:lnTo>
                  <a:pt x="220" y="61"/>
                </a:lnTo>
                <a:lnTo>
                  <a:pt x="222" y="61"/>
                </a:lnTo>
                <a:lnTo>
                  <a:pt x="224" y="61"/>
                </a:lnTo>
                <a:lnTo>
                  <a:pt x="226" y="61"/>
                </a:lnTo>
                <a:lnTo>
                  <a:pt x="228" y="60"/>
                </a:lnTo>
                <a:lnTo>
                  <a:pt x="230" y="60"/>
                </a:lnTo>
                <a:lnTo>
                  <a:pt x="232" y="60"/>
                </a:lnTo>
                <a:lnTo>
                  <a:pt x="234" y="59"/>
                </a:lnTo>
                <a:lnTo>
                  <a:pt x="236" y="59"/>
                </a:lnTo>
                <a:lnTo>
                  <a:pt x="238" y="59"/>
                </a:lnTo>
                <a:lnTo>
                  <a:pt x="240" y="59"/>
                </a:lnTo>
                <a:lnTo>
                  <a:pt x="242" y="58"/>
                </a:lnTo>
                <a:lnTo>
                  <a:pt x="244" y="58"/>
                </a:lnTo>
                <a:lnTo>
                  <a:pt x="246" y="58"/>
                </a:lnTo>
                <a:lnTo>
                  <a:pt x="248" y="58"/>
                </a:lnTo>
                <a:lnTo>
                  <a:pt x="250" y="57"/>
                </a:lnTo>
                <a:lnTo>
                  <a:pt x="252" y="57"/>
                </a:lnTo>
                <a:lnTo>
                  <a:pt x="254" y="57"/>
                </a:lnTo>
                <a:lnTo>
                  <a:pt x="256" y="56"/>
                </a:lnTo>
                <a:lnTo>
                  <a:pt x="258" y="56"/>
                </a:lnTo>
                <a:lnTo>
                  <a:pt x="260" y="56"/>
                </a:lnTo>
                <a:lnTo>
                  <a:pt x="262" y="56"/>
                </a:lnTo>
                <a:lnTo>
                  <a:pt x="264" y="55"/>
                </a:lnTo>
                <a:lnTo>
                  <a:pt x="266" y="55"/>
                </a:lnTo>
                <a:lnTo>
                  <a:pt x="268" y="55"/>
                </a:lnTo>
                <a:lnTo>
                  <a:pt x="270" y="55"/>
                </a:lnTo>
                <a:lnTo>
                  <a:pt x="272" y="54"/>
                </a:lnTo>
                <a:lnTo>
                  <a:pt x="274" y="54"/>
                </a:lnTo>
                <a:lnTo>
                  <a:pt x="276" y="54"/>
                </a:lnTo>
                <a:lnTo>
                  <a:pt x="278" y="54"/>
                </a:lnTo>
                <a:lnTo>
                  <a:pt x="280" y="53"/>
                </a:lnTo>
                <a:lnTo>
                  <a:pt x="282" y="53"/>
                </a:lnTo>
                <a:lnTo>
                  <a:pt x="284" y="53"/>
                </a:lnTo>
                <a:lnTo>
                  <a:pt x="286" y="53"/>
                </a:lnTo>
                <a:lnTo>
                  <a:pt x="288" y="52"/>
                </a:lnTo>
                <a:lnTo>
                  <a:pt x="290" y="52"/>
                </a:lnTo>
                <a:lnTo>
                  <a:pt x="292" y="52"/>
                </a:lnTo>
                <a:lnTo>
                  <a:pt x="294" y="52"/>
                </a:lnTo>
                <a:lnTo>
                  <a:pt x="296" y="51"/>
                </a:lnTo>
                <a:lnTo>
                  <a:pt x="298" y="51"/>
                </a:lnTo>
                <a:lnTo>
                  <a:pt x="300" y="51"/>
                </a:lnTo>
                <a:lnTo>
                  <a:pt x="302" y="51"/>
                </a:lnTo>
                <a:lnTo>
                  <a:pt x="304" y="50"/>
                </a:lnTo>
                <a:lnTo>
                  <a:pt x="306" y="50"/>
                </a:lnTo>
                <a:lnTo>
                  <a:pt x="308" y="50"/>
                </a:lnTo>
                <a:lnTo>
                  <a:pt x="310" y="50"/>
                </a:lnTo>
                <a:lnTo>
                  <a:pt x="312" y="49"/>
                </a:lnTo>
                <a:lnTo>
                  <a:pt x="314" y="49"/>
                </a:lnTo>
                <a:lnTo>
                  <a:pt x="316" y="49"/>
                </a:lnTo>
                <a:lnTo>
                  <a:pt x="318" y="49"/>
                </a:lnTo>
                <a:lnTo>
                  <a:pt x="320" y="48"/>
                </a:lnTo>
                <a:lnTo>
                  <a:pt x="322" y="48"/>
                </a:lnTo>
                <a:lnTo>
                  <a:pt x="324" y="48"/>
                </a:lnTo>
                <a:lnTo>
                  <a:pt x="326" y="48"/>
                </a:lnTo>
                <a:lnTo>
                  <a:pt x="328" y="47"/>
                </a:lnTo>
                <a:lnTo>
                  <a:pt x="330" y="47"/>
                </a:lnTo>
                <a:lnTo>
                  <a:pt x="332" y="47"/>
                </a:lnTo>
                <a:lnTo>
                  <a:pt x="334" y="47"/>
                </a:lnTo>
                <a:lnTo>
                  <a:pt x="336" y="46"/>
                </a:lnTo>
                <a:lnTo>
                  <a:pt x="338" y="46"/>
                </a:lnTo>
                <a:lnTo>
                  <a:pt x="340" y="46"/>
                </a:lnTo>
                <a:lnTo>
                  <a:pt x="342" y="46"/>
                </a:lnTo>
                <a:lnTo>
                  <a:pt x="344" y="45"/>
                </a:lnTo>
                <a:lnTo>
                  <a:pt x="346" y="45"/>
                </a:lnTo>
                <a:lnTo>
                  <a:pt x="348" y="45"/>
                </a:lnTo>
                <a:lnTo>
                  <a:pt x="350" y="45"/>
                </a:lnTo>
                <a:lnTo>
                  <a:pt x="352" y="45"/>
                </a:lnTo>
                <a:lnTo>
                  <a:pt x="354" y="44"/>
                </a:lnTo>
                <a:lnTo>
                  <a:pt x="356" y="44"/>
                </a:lnTo>
                <a:lnTo>
                  <a:pt x="358" y="44"/>
                </a:lnTo>
                <a:lnTo>
                  <a:pt x="360" y="44"/>
                </a:lnTo>
                <a:lnTo>
                  <a:pt x="362" y="43"/>
                </a:lnTo>
                <a:lnTo>
                  <a:pt x="364" y="43"/>
                </a:lnTo>
                <a:lnTo>
                  <a:pt x="366" y="43"/>
                </a:lnTo>
                <a:lnTo>
                  <a:pt x="368" y="43"/>
                </a:lnTo>
                <a:lnTo>
                  <a:pt x="370" y="43"/>
                </a:lnTo>
                <a:lnTo>
                  <a:pt x="372" y="42"/>
                </a:lnTo>
                <a:lnTo>
                  <a:pt x="374" y="42"/>
                </a:lnTo>
                <a:lnTo>
                  <a:pt x="376" y="42"/>
                </a:lnTo>
                <a:lnTo>
                  <a:pt x="378" y="42"/>
                </a:lnTo>
                <a:lnTo>
                  <a:pt x="380" y="41"/>
                </a:lnTo>
                <a:lnTo>
                  <a:pt x="382" y="41"/>
                </a:lnTo>
                <a:lnTo>
                  <a:pt x="384" y="41"/>
                </a:lnTo>
                <a:lnTo>
                  <a:pt x="386" y="41"/>
                </a:lnTo>
                <a:lnTo>
                  <a:pt x="388" y="41"/>
                </a:lnTo>
                <a:lnTo>
                  <a:pt x="390" y="40"/>
                </a:lnTo>
                <a:lnTo>
                  <a:pt x="392" y="40"/>
                </a:lnTo>
                <a:lnTo>
                  <a:pt x="394" y="40"/>
                </a:lnTo>
                <a:lnTo>
                  <a:pt x="396" y="40"/>
                </a:lnTo>
                <a:lnTo>
                  <a:pt x="398" y="39"/>
                </a:lnTo>
                <a:lnTo>
                  <a:pt x="400" y="39"/>
                </a:lnTo>
                <a:lnTo>
                  <a:pt x="402" y="39"/>
                </a:lnTo>
                <a:lnTo>
                  <a:pt x="404" y="39"/>
                </a:lnTo>
                <a:lnTo>
                  <a:pt x="406" y="39"/>
                </a:lnTo>
                <a:lnTo>
                  <a:pt x="408" y="38"/>
                </a:lnTo>
                <a:lnTo>
                  <a:pt x="410" y="38"/>
                </a:lnTo>
                <a:lnTo>
                  <a:pt x="412" y="38"/>
                </a:lnTo>
                <a:lnTo>
                  <a:pt x="414" y="38"/>
                </a:lnTo>
                <a:lnTo>
                  <a:pt x="416" y="38"/>
                </a:lnTo>
                <a:lnTo>
                  <a:pt x="418" y="37"/>
                </a:lnTo>
                <a:lnTo>
                  <a:pt x="420" y="37"/>
                </a:lnTo>
                <a:lnTo>
                  <a:pt x="422" y="37"/>
                </a:lnTo>
                <a:lnTo>
                  <a:pt x="424" y="37"/>
                </a:lnTo>
                <a:lnTo>
                  <a:pt x="426" y="36"/>
                </a:lnTo>
                <a:lnTo>
                  <a:pt x="428" y="36"/>
                </a:lnTo>
                <a:lnTo>
                  <a:pt x="430" y="36"/>
                </a:lnTo>
                <a:lnTo>
                  <a:pt x="432" y="36"/>
                </a:lnTo>
                <a:lnTo>
                  <a:pt x="434" y="36"/>
                </a:lnTo>
                <a:lnTo>
                  <a:pt x="436" y="35"/>
                </a:lnTo>
                <a:lnTo>
                  <a:pt x="438" y="35"/>
                </a:lnTo>
                <a:lnTo>
                  <a:pt x="440" y="35"/>
                </a:lnTo>
                <a:lnTo>
                  <a:pt x="442" y="35"/>
                </a:lnTo>
                <a:lnTo>
                  <a:pt x="444" y="35"/>
                </a:lnTo>
                <a:lnTo>
                  <a:pt x="446" y="34"/>
                </a:lnTo>
                <a:lnTo>
                  <a:pt x="448" y="34"/>
                </a:lnTo>
                <a:lnTo>
                  <a:pt x="450" y="34"/>
                </a:lnTo>
                <a:lnTo>
                  <a:pt x="452" y="34"/>
                </a:lnTo>
                <a:lnTo>
                  <a:pt x="454" y="34"/>
                </a:lnTo>
                <a:lnTo>
                  <a:pt x="456" y="33"/>
                </a:lnTo>
                <a:lnTo>
                  <a:pt x="458" y="33"/>
                </a:lnTo>
                <a:lnTo>
                  <a:pt x="460" y="33"/>
                </a:lnTo>
                <a:lnTo>
                  <a:pt x="462" y="33"/>
                </a:lnTo>
                <a:lnTo>
                  <a:pt x="464" y="33"/>
                </a:lnTo>
                <a:lnTo>
                  <a:pt x="466" y="32"/>
                </a:lnTo>
                <a:lnTo>
                  <a:pt x="468" y="32"/>
                </a:lnTo>
                <a:lnTo>
                  <a:pt x="470" y="32"/>
                </a:lnTo>
                <a:lnTo>
                  <a:pt x="472" y="32"/>
                </a:lnTo>
                <a:lnTo>
                  <a:pt x="474" y="32"/>
                </a:lnTo>
                <a:lnTo>
                  <a:pt x="476" y="31"/>
                </a:lnTo>
                <a:lnTo>
                  <a:pt x="478" y="31"/>
                </a:lnTo>
                <a:lnTo>
                  <a:pt x="480" y="31"/>
                </a:lnTo>
                <a:lnTo>
                  <a:pt x="482" y="31"/>
                </a:lnTo>
                <a:lnTo>
                  <a:pt x="484" y="31"/>
                </a:lnTo>
                <a:lnTo>
                  <a:pt x="486" y="30"/>
                </a:lnTo>
                <a:lnTo>
                  <a:pt x="488" y="30"/>
                </a:lnTo>
                <a:lnTo>
                  <a:pt x="490" y="30"/>
                </a:lnTo>
                <a:lnTo>
                  <a:pt x="492" y="30"/>
                </a:lnTo>
                <a:lnTo>
                  <a:pt x="494" y="30"/>
                </a:lnTo>
                <a:lnTo>
                  <a:pt x="496" y="29"/>
                </a:lnTo>
                <a:lnTo>
                  <a:pt x="498" y="29"/>
                </a:lnTo>
                <a:lnTo>
                  <a:pt x="500" y="29"/>
                </a:lnTo>
                <a:lnTo>
                  <a:pt x="502" y="29"/>
                </a:lnTo>
                <a:lnTo>
                  <a:pt x="504" y="29"/>
                </a:lnTo>
                <a:lnTo>
                  <a:pt x="506" y="28"/>
                </a:lnTo>
                <a:lnTo>
                  <a:pt x="508" y="28"/>
                </a:lnTo>
                <a:lnTo>
                  <a:pt x="510" y="28"/>
                </a:lnTo>
                <a:lnTo>
                  <a:pt x="512" y="28"/>
                </a:lnTo>
                <a:lnTo>
                  <a:pt x="514" y="28"/>
                </a:lnTo>
                <a:lnTo>
                  <a:pt x="516" y="28"/>
                </a:lnTo>
                <a:lnTo>
                  <a:pt x="518" y="27"/>
                </a:lnTo>
                <a:lnTo>
                  <a:pt x="520" y="27"/>
                </a:lnTo>
                <a:lnTo>
                  <a:pt x="522" y="27"/>
                </a:lnTo>
                <a:lnTo>
                  <a:pt x="524" y="27"/>
                </a:lnTo>
                <a:lnTo>
                  <a:pt x="526" y="27"/>
                </a:lnTo>
                <a:lnTo>
                  <a:pt x="528" y="26"/>
                </a:lnTo>
                <a:lnTo>
                  <a:pt x="530" y="26"/>
                </a:lnTo>
                <a:lnTo>
                  <a:pt x="532" y="26"/>
                </a:lnTo>
                <a:lnTo>
                  <a:pt x="534" y="26"/>
                </a:lnTo>
                <a:lnTo>
                  <a:pt x="536" y="26"/>
                </a:lnTo>
                <a:lnTo>
                  <a:pt x="538" y="25"/>
                </a:lnTo>
                <a:lnTo>
                  <a:pt x="540" y="25"/>
                </a:lnTo>
                <a:lnTo>
                  <a:pt x="542" y="25"/>
                </a:lnTo>
                <a:lnTo>
                  <a:pt x="544" y="25"/>
                </a:lnTo>
                <a:lnTo>
                  <a:pt x="546" y="25"/>
                </a:lnTo>
                <a:lnTo>
                  <a:pt x="548" y="25"/>
                </a:lnTo>
                <a:lnTo>
                  <a:pt x="550" y="24"/>
                </a:lnTo>
                <a:lnTo>
                  <a:pt x="552" y="24"/>
                </a:lnTo>
                <a:lnTo>
                  <a:pt x="554" y="24"/>
                </a:lnTo>
                <a:lnTo>
                  <a:pt x="556" y="24"/>
                </a:lnTo>
                <a:lnTo>
                  <a:pt x="558" y="24"/>
                </a:lnTo>
                <a:lnTo>
                  <a:pt x="560" y="23"/>
                </a:lnTo>
                <a:lnTo>
                  <a:pt x="562" y="23"/>
                </a:lnTo>
                <a:lnTo>
                  <a:pt x="564" y="23"/>
                </a:lnTo>
                <a:lnTo>
                  <a:pt x="566" y="23"/>
                </a:lnTo>
                <a:lnTo>
                  <a:pt x="568" y="23"/>
                </a:lnTo>
                <a:lnTo>
                  <a:pt x="570" y="22"/>
                </a:lnTo>
                <a:lnTo>
                  <a:pt x="572" y="22"/>
                </a:lnTo>
                <a:lnTo>
                  <a:pt x="574" y="22"/>
                </a:lnTo>
                <a:lnTo>
                  <a:pt x="576" y="22"/>
                </a:lnTo>
                <a:lnTo>
                  <a:pt x="578" y="22"/>
                </a:lnTo>
                <a:lnTo>
                  <a:pt x="580" y="22"/>
                </a:lnTo>
                <a:lnTo>
                  <a:pt x="582" y="21"/>
                </a:lnTo>
                <a:lnTo>
                  <a:pt x="584" y="21"/>
                </a:lnTo>
                <a:lnTo>
                  <a:pt x="586" y="21"/>
                </a:lnTo>
                <a:lnTo>
                  <a:pt x="588" y="21"/>
                </a:lnTo>
                <a:lnTo>
                  <a:pt x="590" y="21"/>
                </a:lnTo>
                <a:lnTo>
                  <a:pt x="592" y="21"/>
                </a:lnTo>
                <a:lnTo>
                  <a:pt x="594" y="20"/>
                </a:lnTo>
                <a:lnTo>
                  <a:pt x="596" y="20"/>
                </a:lnTo>
                <a:lnTo>
                  <a:pt x="598" y="20"/>
                </a:lnTo>
                <a:lnTo>
                  <a:pt x="600" y="20"/>
                </a:lnTo>
                <a:lnTo>
                  <a:pt x="602" y="20"/>
                </a:lnTo>
                <a:lnTo>
                  <a:pt x="604" y="19"/>
                </a:lnTo>
                <a:lnTo>
                  <a:pt x="606" y="19"/>
                </a:lnTo>
                <a:lnTo>
                  <a:pt x="608" y="19"/>
                </a:lnTo>
                <a:lnTo>
                  <a:pt x="610" y="19"/>
                </a:lnTo>
                <a:lnTo>
                  <a:pt x="612" y="19"/>
                </a:lnTo>
                <a:lnTo>
                  <a:pt x="614" y="19"/>
                </a:lnTo>
                <a:lnTo>
                  <a:pt x="616" y="18"/>
                </a:lnTo>
                <a:lnTo>
                  <a:pt x="618" y="18"/>
                </a:lnTo>
                <a:lnTo>
                  <a:pt x="620" y="18"/>
                </a:lnTo>
                <a:lnTo>
                  <a:pt x="622" y="18"/>
                </a:lnTo>
                <a:lnTo>
                  <a:pt x="624" y="18"/>
                </a:lnTo>
                <a:lnTo>
                  <a:pt x="626" y="18"/>
                </a:lnTo>
                <a:lnTo>
                  <a:pt x="628" y="17"/>
                </a:lnTo>
                <a:lnTo>
                  <a:pt x="630" y="17"/>
                </a:lnTo>
                <a:lnTo>
                  <a:pt x="632" y="17"/>
                </a:lnTo>
                <a:lnTo>
                  <a:pt x="634" y="17"/>
                </a:lnTo>
                <a:lnTo>
                  <a:pt x="636" y="17"/>
                </a:lnTo>
                <a:lnTo>
                  <a:pt x="638" y="17"/>
                </a:lnTo>
                <a:lnTo>
                  <a:pt x="640" y="16"/>
                </a:lnTo>
                <a:lnTo>
                  <a:pt x="642" y="16"/>
                </a:lnTo>
                <a:lnTo>
                  <a:pt x="644" y="16"/>
                </a:lnTo>
                <a:lnTo>
                  <a:pt x="646" y="16"/>
                </a:lnTo>
                <a:lnTo>
                  <a:pt x="648" y="16"/>
                </a:lnTo>
                <a:lnTo>
                  <a:pt x="650" y="15"/>
                </a:lnTo>
                <a:lnTo>
                  <a:pt x="652" y="15"/>
                </a:lnTo>
                <a:lnTo>
                  <a:pt x="654" y="15"/>
                </a:lnTo>
                <a:lnTo>
                  <a:pt x="656" y="15"/>
                </a:lnTo>
                <a:lnTo>
                  <a:pt x="658" y="15"/>
                </a:lnTo>
                <a:lnTo>
                  <a:pt x="660" y="15"/>
                </a:lnTo>
                <a:lnTo>
                  <a:pt x="662" y="14"/>
                </a:lnTo>
                <a:lnTo>
                  <a:pt x="664" y="14"/>
                </a:lnTo>
                <a:lnTo>
                  <a:pt x="666" y="14"/>
                </a:lnTo>
                <a:lnTo>
                  <a:pt x="668" y="14"/>
                </a:lnTo>
                <a:lnTo>
                  <a:pt x="670" y="14"/>
                </a:lnTo>
                <a:lnTo>
                  <a:pt x="672" y="14"/>
                </a:lnTo>
                <a:lnTo>
                  <a:pt x="674" y="13"/>
                </a:lnTo>
                <a:lnTo>
                  <a:pt x="676" y="13"/>
                </a:lnTo>
                <a:lnTo>
                  <a:pt x="678" y="13"/>
                </a:lnTo>
                <a:lnTo>
                  <a:pt x="680" y="13"/>
                </a:lnTo>
                <a:lnTo>
                  <a:pt x="682" y="13"/>
                </a:lnTo>
                <a:lnTo>
                  <a:pt x="684" y="13"/>
                </a:lnTo>
                <a:lnTo>
                  <a:pt x="686" y="12"/>
                </a:lnTo>
                <a:lnTo>
                  <a:pt x="688" y="12"/>
                </a:lnTo>
                <a:lnTo>
                  <a:pt x="690" y="12"/>
                </a:lnTo>
                <a:lnTo>
                  <a:pt x="692" y="12"/>
                </a:lnTo>
                <a:lnTo>
                  <a:pt x="694" y="12"/>
                </a:lnTo>
                <a:lnTo>
                  <a:pt x="696" y="12"/>
                </a:lnTo>
                <a:lnTo>
                  <a:pt x="698" y="11"/>
                </a:lnTo>
                <a:lnTo>
                  <a:pt x="700" y="11"/>
                </a:lnTo>
                <a:lnTo>
                  <a:pt x="702" y="11"/>
                </a:lnTo>
                <a:lnTo>
                  <a:pt x="704" y="11"/>
                </a:lnTo>
                <a:lnTo>
                  <a:pt x="706" y="11"/>
                </a:lnTo>
                <a:lnTo>
                  <a:pt x="708" y="11"/>
                </a:lnTo>
                <a:lnTo>
                  <a:pt x="710" y="10"/>
                </a:lnTo>
                <a:lnTo>
                  <a:pt x="712" y="10"/>
                </a:lnTo>
                <a:lnTo>
                  <a:pt x="714" y="10"/>
                </a:lnTo>
                <a:lnTo>
                  <a:pt x="716" y="10"/>
                </a:lnTo>
                <a:lnTo>
                  <a:pt x="718" y="10"/>
                </a:lnTo>
                <a:lnTo>
                  <a:pt x="720" y="10"/>
                </a:lnTo>
                <a:lnTo>
                  <a:pt x="722" y="10"/>
                </a:lnTo>
                <a:lnTo>
                  <a:pt x="724" y="9"/>
                </a:lnTo>
                <a:lnTo>
                  <a:pt x="726" y="9"/>
                </a:lnTo>
                <a:lnTo>
                  <a:pt x="728" y="9"/>
                </a:lnTo>
                <a:lnTo>
                  <a:pt x="730" y="9"/>
                </a:lnTo>
                <a:lnTo>
                  <a:pt x="732" y="9"/>
                </a:lnTo>
                <a:lnTo>
                  <a:pt x="734" y="9"/>
                </a:lnTo>
                <a:lnTo>
                  <a:pt x="736" y="8"/>
                </a:lnTo>
                <a:lnTo>
                  <a:pt x="738" y="8"/>
                </a:lnTo>
                <a:lnTo>
                  <a:pt x="740" y="8"/>
                </a:lnTo>
                <a:lnTo>
                  <a:pt x="742" y="8"/>
                </a:lnTo>
                <a:lnTo>
                  <a:pt x="744" y="8"/>
                </a:lnTo>
                <a:lnTo>
                  <a:pt x="746" y="8"/>
                </a:lnTo>
                <a:lnTo>
                  <a:pt x="748" y="7"/>
                </a:lnTo>
                <a:lnTo>
                  <a:pt x="750" y="7"/>
                </a:lnTo>
                <a:lnTo>
                  <a:pt x="752" y="7"/>
                </a:lnTo>
                <a:lnTo>
                  <a:pt x="754" y="7"/>
                </a:lnTo>
                <a:lnTo>
                  <a:pt x="756" y="7"/>
                </a:lnTo>
                <a:lnTo>
                  <a:pt x="758" y="7"/>
                </a:lnTo>
                <a:lnTo>
                  <a:pt x="760" y="7"/>
                </a:lnTo>
                <a:lnTo>
                  <a:pt x="762" y="6"/>
                </a:lnTo>
                <a:lnTo>
                  <a:pt x="764" y="6"/>
                </a:lnTo>
                <a:lnTo>
                  <a:pt x="766" y="6"/>
                </a:lnTo>
                <a:lnTo>
                  <a:pt x="768" y="6"/>
                </a:lnTo>
                <a:lnTo>
                  <a:pt x="770" y="6"/>
                </a:lnTo>
                <a:lnTo>
                  <a:pt x="772" y="6"/>
                </a:lnTo>
                <a:lnTo>
                  <a:pt x="774" y="5"/>
                </a:lnTo>
                <a:lnTo>
                  <a:pt x="776" y="5"/>
                </a:lnTo>
                <a:lnTo>
                  <a:pt x="778" y="5"/>
                </a:lnTo>
                <a:lnTo>
                  <a:pt x="780" y="5"/>
                </a:lnTo>
                <a:lnTo>
                  <a:pt x="782" y="5"/>
                </a:lnTo>
                <a:lnTo>
                  <a:pt x="784" y="5"/>
                </a:lnTo>
                <a:lnTo>
                  <a:pt x="786" y="4"/>
                </a:lnTo>
                <a:lnTo>
                  <a:pt x="788" y="4"/>
                </a:lnTo>
                <a:lnTo>
                  <a:pt x="790" y="4"/>
                </a:lnTo>
                <a:lnTo>
                  <a:pt x="792" y="4"/>
                </a:lnTo>
                <a:lnTo>
                  <a:pt x="794" y="4"/>
                </a:lnTo>
                <a:lnTo>
                  <a:pt x="796" y="4"/>
                </a:lnTo>
                <a:lnTo>
                  <a:pt x="798" y="4"/>
                </a:lnTo>
                <a:lnTo>
                  <a:pt x="800" y="3"/>
                </a:lnTo>
                <a:lnTo>
                  <a:pt x="802" y="3"/>
                </a:lnTo>
                <a:lnTo>
                  <a:pt x="804" y="3"/>
                </a:lnTo>
                <a:lnTo>
                  <a:pt x="806" y="3"/>
                </a:lnTo>
                <a:lnTo>
                  <a:pt x="808" y="3"/>
                </a:lnTo>
                <a:lnTo>
                  <a:pt x="810" y="3"/>
                </a:lnTo>
                <a:lnTo>
                  <a:pt x="812" y="2"/>
                </a:lnTo>
                <a:lnTo>
                  <a:pt x="814" y="2"/>
                </a:lnTo>
                <a:lnTo>
                  <a:pt x="816" y="2"/>
                </a:lnTo>
                <a:lnTo>
                  <a:pt x="818" y="2"/>
                </a:lnTo>
                <a:lnTo>
                  <a:pt x="820" y="2"/>
                </a:lnTo>
                <a:lnTo>
                  <a:pt x="822" y="2"/>
                </a:lnTo>
                <a:lnTo>
                  <a:pt x="824" y="2"/>
                </a:lnTo>
                <a:lnTo>
                  <a:pt x="826" y="1"/>
                </a:lnTo>
                <a:lnTo>
                  <a:pt x="828" y="1"/>
                </a:lnTo>
                <a:lnTo>
                  <a:pt x="830" y="1"/>
                </a:lnTo>
                <a:lnTo>
                  <a:pt x="832" y="1"/>
                </a:lnTo>
                <a:lnTo>
                  <a:pt x="834" y="1"/>
                </a:lnTo>
                <a:lnTo>
                  <a:pt x="836" y="1"/>
                </a:lnTo>
                <a:lnTo>
                  <a:pt x="838" y="1"/>
                </a:lnTo>
                <a:lnTo>
                  <a:pt x="840" y="0"/>
                </a:lnTo>
                <a:lnTo>
                  <a:pt x="842" y="0"/>
                </a:lnTo>
                <a:lnTo>
                  <a:pt x="844" y="0"/>
                </a:lnTo>
                <a:lnTo>
                  <a:pt x="845" y="0"/>
                </a:lnTo>
              </a:path>
            </a:pathLst>
          </a:cu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grpSp>
        <p:nvGrpSpPr>
          <p:cNvPr id="7" name="Group 245"/>
          <p:cNvGrpSpPr>
            <a:grpSpLocks/>
          </p:cNvGrpSpPr>
          <p:nvPr/>
        </p:nvGrpSpPr>
        <p:grpSpPr bwMode="auto">
          <a:xfrm>
            <a:off x="4895850" y="5786438"/>
            <a:ext cx="2566988" cy="269875"/>
            <a:chOff x="4895851" y="3479800"/>
            <a:chExt cx="2566987" cy="2576513"/>
          </a:xfrm>
        </p:grpSpPr>
        <p:sp>
          <p:nvSpPr>
            <p:cNvPr id="8238" name="Freeform 133"/>
            <p:cNvSpPr>
              <a:spLocks/>
            </p:cNvSpPr>
            <p:nvPr/>
          </p:nvSpPr>
          <p:spPr bwMode="auto">
            <a:xfrm>
              <a:off x="4913313" y="3479800"/>
              <a:ext cx="2549525" cy="2366963"/>
            </a:xfrm>
            <a:custGeom>
              <a:avLst/>
              <a:gdLst>
                <a:gd name="T0" fmla="*/ 2147483647 w 845"/>
                <a:gd name="T1" fmla="*/ 2147483647 h 349"/>
                <a:gd name="T2" fmla="*/ 2147483647 w 845"/>
                <a:gd name="T3" fmla="*/ 2147483647 h 349"/>
                <a:gd name="T4" fmla="*/ 2147483647 w 845"/>
                <a:gd name="T5" fmla="*/ 2147483647 h 349"/>
                <a:gd name="T6" fmla="*/ 2147483647 w 845"/>
                <a:gd name="T7" fmla="*/ 2147483647 h 349"/>
                <a:gd name="T8" fmla="*/ 2147483647 w 845"/>
                <a:gd name="T9" fmla="*/ 2147483647 h 349"/>
                <a:gd name="T10" fmla="*/ 2147483647 w 845"/>
                <a:gd name="T11" fmla="*/ 2147483647 h 349"/>
                <a:gd name="T12" fmla="*/ 2147483647 w 845"/>
                <a:gd name="T13" fmla="*/ 2147483647 h 349"/>
                <a:gd name="T14" fmla="*/ 2147483647 w 845"/>
                <a:gd name="T15" fmla="*/ 2147483647 h 349"/>
                <a:gd name="T16" fmla="*/ 2147483647 w 845"/>
                <a:gd name="T17" fmla="*/ 2147483647 h 349"/>
                <a:gd name="T18" fmla="*/ 2147483647 w 845"/>
                <a:gd name="T19" fmla="*/ 2147483647 h 349"/>
                <a:gd name="T20" fmla="*/ 2147483647 w 845"/>
                <a:gd name="T21" fmla="*/ 2147483647 h 349"/>
                <a:gd name="T22" fmla="*/ 2147483647 w 845"/>
                <a:gd name="T23" fmla="*/ 2147483647 h 349"/>
                <a:gd name="T24" fmla="*/ 2147483647 w 845"/>
                <a:gd name="T25" fmla="*/ 2147483647 h 349"/>
                <a:gd name="T26" fmla="*/ 2147483647 w 845"/>
                <a:gd name="T27" fmla="*/ 2147483647 h 349"/>
                <a:gd name="T28" fmla="*/ 2147483647 w 845"/>
                <a:gd name="T29" fmla="*/ 2147483647 h 349"/>
                <a:gd name="T30" fmla="*/ 2147483647 w 845"/>
                <a:gd name="T31" fmla="*/ 2147483647 h 349"/>
                <a:gd name="T32" fmla="*/ 2147483647 w 845"/>
                <a:gd name="T33" fmla="*/ 2147483647 h 349"/>
                <a:gd name="T34" fmla="*/ 2147483647 w 845"/>
                <a:gd name="T35" fmla="*/ 2147483647 h 349"/>
                <a:gd name="T36" fmla="*/ 2147483647 w 845"/>
                <a:gd name="T37" fmla="*/ 2147483647 h 349"/>
                <a:gd name="T38" fmla="*/ 2147483647 w 845"/>
                <a:gd name="T39" fmla="*/ 2147483647 h 349"/>
                <a:gd name="T40" fmla="*/ 2147483647 w 845"/>
                <a:gd name="T41" fmla="*/ 2147483647 h 349"/>
                <a:gd name="T42" fmla="*/ 2147483647 w 845"/>
                <a:gd name="T43" fmla="*/ 2147483647 h 349"/>
                <a:gd name="T44" fmla="*/ 2147483647 w 845"/>
                <a:gd name="T45" fmla="*/ 2147483647 h 349"/>
                <a:gd name="T46" fmla="*/ 2147483647 w 845"/>
                <a:gd name="T47" fmla="*/ 2147483647 h 349"/>
                <a:gd name="T48" fmla="*/ 2147483647 w 845"/>
                <a:gd name="T49" fmla="*/ 2147483647 h 349"/>
                <a:gd name="T50" fmla="*/ 2147483647 w 845"/>
                <a:gd name="T51" fmla="*/ 2147483647 h 349"/>
                <a:gd name="T52" fmla="*/ 2147483647 w 845"/>
                <a:gd name="T53" fmla="*/ 2147483647 h 349"/>
                <a:gd name="T54" fmla="*/ 2147483647 w 845"/>
                <a:gd name="T55" fmla="*/ 2147483647 h 349"/>
                <a:gd name="T56" fmla="*/ 2147483647 w 845"/>
                <a:gd name="T57" fmla="*/ 2147483647 h 349"/>
                <a:gd name="T58" fmla="*/ 2147483647 w 845"/>
                <a:gd name="T59" fmla="*/ 2147483647 h 349"/>
                <a:gd name="T60" fmla="*/ 2147483647 w 845"/>
                <a:gd name="T61" fmla="*/ 2147483647 h 349"/>
                <a:gd name="T62" fmla="*/ 2147483647 w 845"/>
                <a:gd name="T63" fmla="*/ 2147483647 h 349"/>
                <a:gd name="T64" fmla="*/ 2147483647 w 845"/>
                <a:gd name="T65" fmla="*/ 2147483647 h 349"/>
                <a:gd name="T66" fmla="*/ 2147483647 w 845"/>
                <a:gd name="T67" fmla="*/ 2147483647 h 349"/>
                <a:gd name="T68" fmla="*/ 2147483647 w 845"/>
                <a:gd name="T69" fmla="*/ 2147483647 h 349"/>
                <a:gd name="T70" fmla="*/ 2147483647 w 845"/>
                <a:gd name="T71" fmla="*/ 2147483647 h 349"/>
                <a:gd name="T72" fmla="*/ 2147483647 w 845"/>
                <a:gd name="T73" fmla="*/ 2147483647 h 349"/>
                <a:gd name="T74" fmla="*/ 2147483647 w 845"/>
                <a:gd name="T75" fmla="*/ 2147483647 h 349"/>
                <a:gd name="T76" fmla="*/ 2147483647 w 845"/>
                <a:gd name="T77" fmla="*/ 2147483647 h 349"/>
                <a:gd name="T78" fmla="*/ 2147483647 w 845"/>
                <a:gd name="T79" fmla="*/ 2147483647 h 349"/>
                <a:gd name="T80" fmla="*/ 2147483647 w 845"/>
                <a:gd name="T81" fmla="*/ 2147483647 h 349"/>
                <a:gd name="T82" fmla="*/ 2147483647 w 845"/>
                <a:gd name="T83" fmla="*/ 2147483647 h 349"/>
                <a:gd name="T84" fmla="*/ 2147483647 w 845"/>
                <a:gd name="T85" fmla="*/ 2147483647 h 349"/>
                <a:gd name="T86" fmla="*/ 2147483647 w 845"/>
                <a:gd name="T87" fmla="*/ 2147483647 h 349"/>
                <a:gd name="T88" fmla="*/ 2147483647 w 845"/>
                <a:gd name="T89" fmla="*/ 2147483647 h 349"/>
                <a:gd name="T90" fmla="*/ 2147483647 w 845"/>
                <a:gd name="T91" fmla="*/ 2147483647 h 349"/>
                <a:gd name="T92" fmla="*/ 2147483647 w 845"/>
                <a:gd name="T93" fmla="*/ 2147483647 h 349"/>
                <a:gd name="T94" fmla="*/ 2147483647 w 845"/>
                <a:gd name="T95" fmla="*/ 2147483647 h 349"/>
                <a:gd name="T96" fmla="*/ 2147483647 w 845"/>
                <a:gd name="T97" fmla="*/ 2147483647 h 349"/>
                <a:gd name="T98" fmla="*/ 2147483647 w 845"/>
                <a:gd name="T99" fmla="*/ 2147483647 h 349"/>
                <a:gd name="T100" fmla="*/ 2147483647 w 845"/>
                <a:gd name="T101" fmla="*/ 2147483647 h 349"/>
                <a:gd name="T102" fmla="*/ 2147483647 w 845"/>
                <a:gd name="T103" fmla="*/ 2147483647 h 349"/>
                <a:gd name="T104" fmla="*/ 2147483647 w 845"/>
                <a:gd name="T105" fmla="*/ 2147483647 h 349"/>
                <a:gd name="T106" fmla="*/ 2147483647 w 845"/>
                <a:gd name="T107" fmla="*/ 2147483647 h 349"/>
                <a:gd name="T108" fmla="*/ 2147483647 w 845"/>
                <a:gd name="T109" fmla="*/ 2147483647 h 349"/>
                <a:gd name="T110" fmla="*/ 2147483647 w 845"/>
                <a:gd name="T111" fmla="*/ 2147483647 h 349"/>
                <a:gd name="T112" fmla="*/ 2147483647 w 845"/>
                <a:gd name="T113" fmla="*/ 2147483647 h 349"/>
                <a:gd name="T114" fmla="*/ 2147483647 w 845"/>
                <a:gd name="T115" fmla="*/ 2147483647 h 349"/>
                <a:gd name="T116" fmla="*/ 2147483647 w 845"/>
                <a:gd name="T117" fmla="*/ 2147483647 h 349"/>
                <a:gd name="T118" fmla="*/ 2147483647 w 845"/>
                <a:gd name="T119" fmla="*/ 2147483647 h 34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845"/>
                <a:gd name="T181" fmla="*/ 0 h 349"/>
                <a:gd name="T182" fmla="*/ 845 w 845"/>
                <a:gd name="T183" fmla="*/ 349 h 34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845" h="349">
                  <a:moveTo>
                    <a:pt x="0" y="349"/>
                  </a:moveTo>
                  <a:lnTo>
                    <a:pt x="2" y="344"/>
                  </a:lnTo>
                  <a:lnTo>
                    <a:pt x="4" y="340"/>
                  </a:lnTo>
                  <a:lnTo>
                    <a:pt x="6" y="336"/>
                  </a:lnTo>
                  <a:lnTo>
                    <a:pt x="8" y="332"/>
                  </a:lnTo>
                  <a:lnTo>
                    <a:pt x="10" y="329"/>
                  </a:lnTo>
                  <a:lnTo>
                    <a:pt x="12" y="325"/>
                  </a:lnTo>
                  <a:lnTo>
                    <a:pt x="14" y="323"/>
                  </a:lnTo>
                  <a:lnTo>
                    <a:pt x="16" y="320"/>
                  </a:lnTo>
                  <a:lnTo>
                    <a:pt x="18" y="317"/>
                  </a:lnTo>
                  <a:lnTo>
                    <a:pt x="20" y="314"/>
                  </a:lnTo>
                  <a:lnTo>
                    <a:pt x="22" y="312"/>
                  </a:lnTo>
                  <a:lnTo>
                    <a:pt x="24" y="309"/>
                  </a:lnTo>
                  <a:lnTo>
                    <a:pt x="26" y="307"/>
                  </a:lnTo>
                  <a:lnTo>
                    <a:pt x="28" y="305"/>
                  </a:lnTo>
                  <a:lnTo>
                    <a:pt x="30" y="303"/>
                  </a:lnTo>
                  <a:lnTo>
                    <a:pt x="32" y="300"/>
                  </a:lnTo>
                  <a:lnTo>
                    <a:pt x="34" y="298"/>
                  </a:lnTo>
                  <a:lnTo>
                    <a:pt x="36" y="296"/>
                  </a:lnTo>
                  <a:lnTo>
                    <a:pt x="38" y="294"/>
                  </a:lnTo>
                  <a:lnTo>
                    <a:pt x="40" y="292"/>
                  </a:lnTo>
                  <a:lnTo>
                    <a:pt x="42" y="290"/>
                  </a:lnTo>
                  <a:lnTo>
                    <a:pt x="44" y="289"/>
                  </a:lnTo>
                  <a:lnTo>
                    <a:pt x="46" y="287"/>
                  </a:lnTo>
                  <a:lnTo>
                    <a:pt x="48" y="285"/>
                  </a:lnTo>
                  <a:lnTo>
                    <a:pt x="50" y="283"/>
                  </a:lnTo>
                  <a:lnTo>
                    <a:pt x="52" y="282"/>
                  </a:lnTo>
                  <a:lnTo>
                    <a:pt x="54" y="280"/>
                  </a:lnTo>
                  <a:lnTo>
                    <a:pt x="56" y="278"/>
                  </a:lnTo>
                  <a:lnTo>
                    <a:pt x="58" y="276"/>
                  </a:lnTo>
                  <a:lnTo>
                    <a:pt x="60" y="275"/>
                  </a:lnTo>
                  <a:lnTo>
                    <a:pt x="62" y="273"/>
                  </a:lnTo>
                  <a:lnTo>
                    <a:pt x="64" y="272"/>
                  </a:lnTo>
                  <a:lnTo>
                    <a:pt x="66" y="270"/>
                  </a:lnTo>
                  <a:lnTo>
                    <a:pt x="68" y="269"/>
                  </a:lnTo>
                  <a:lnTo>
                    <a:pt x="70" y="267"/>
                  </a:lnTo>
                  <a:lnTo>
                    <a:pt x="72" y="266"/>
                  </a:lnTo>
                  <a:lnTo>
                    <a:pt x="74" y="264"/>
                  </a:lnTo>
                  <a:lnTo>
                    <a:pt x="76" y="263"/>
                  </a:lnTo>
                  <a:lnTo>
                    <a:pt x="78" y="261"/>
                  </a:lnTo>
                  <a:lnTo>
                    <a:pt x="80" y="260"/>
                  </a:lnTo>
                  <a:lnTo>
                    <a:pt x="82" y="258"/>
                  </a:lnTo>
                  <a:lnTo>
                    <a:pt x="84" y="257"/>
                  </a:lnTo>
                  <a:lnTo>
                    <a:pt x="86" y="256"/>
                  </a:lnTo>
                  <a:lnTo>
                    <a:pt x="88" y="254"/>
                  </a:lnTo>
                  <a:lnTo>
                    <a:pt x="90" y="253"/>
                  </a:lnTo>
                  <a:lnTo>
                    <a:pt x="92" y="252"/>
                  </a:lnTo>
                  <a:lnTo>
                    <a:pt x="94" y="250"/>
                  </a:lnTo>
                  <a:lnTo>
                    <a:pt x="96" y="249"/>
                  </a:lnTo>
                  <a:lnTo>
                    <a:pt x="98" y="248"/>
                  </a:lnTo>
                  <a:lnTo>
                    <a:pt x="100" y="247"/>
                  </a:lnTo>
                  <a:lnTo>
                    <a:pt x="102" y="245"/>
                  </a:lnTo>
                  <a:lnTo>
                    <a:pt x="104" y="244"/>
                  </a:lnTo>
                  <a:lnTo>
                    <a:pt x="106" y="243"/>
                  </a:lnTo>
                  <a:lnTo>
                    <a:pt x="108" y="242"/>
                  </a:lnTo>
                  <a:lnTo>
                    <a:pt x="110" y="240"/>
                  </a:lnTo>
                  <a:lnTo>
                    <a:pt x="112" y="239"/>
                  </a:lnTo>
                  <a:lnTo>
                    <a:pt x="114" y="238"/>
                  </a:lnTo>
                  <a:lnTo>
                    <a:pt x="116" y="237"/>
                  </a:lnTo>
                  <a:lnTo>
                    <a:pt x="118" y="236"/>
                  </a:lnTo>
                  <a:lnTo>
                    <a:pt x="120" y="234"/>
                  </a:lnTo>
                  <a:lnTo>
                    <a:pt x="122" y="233"/>
                  </a:lnTo>
                  <a:lnTo>
                    <a:pt x="124" y="232"/>
                  </a:lnTo>
                  <a:lnTo>
                    <a:pt x="126" y="231"/>
                  </a:lnTo>
                  <a:lnTo>
                    <a:pt x="128" y="230"/>
                  </a:lnTo>
                  <a:lnTo>
                    <a:pt x="130" y="229"/>
                  </a:lnTo>
                  <a:lnTo>
                    <a:pt x="132" y="228"/>
                  </a:lnTo>
                  <a:lnTo>
                    <a:pt x="134" y="227"/>
                  </a:lnTo>
                  <a:lnTo>
                    <a:pt x="136" y="225"/>
                  </a:lnTo>
                  <a:lnTo>
                    <a:pt x="138" y="224"/>
                  </a:lnTo>
                  <a:lnTo>
                    <a:pt x="140" y="223"/>
                  </a:lnTo>
                  <a:lnTo>
                    <a:pt x="142" y="222"/>
                  </a:lnTo>
                  <a:lnTo>
                    <a:pt x="144" y="221"/>
                  </a:lnTo>
                  <a:lnTo>
                    <a:pt x="146" y="220"/>
                  </a:lnTo>
                  <a:lnTo>
                    <a:pt x="148" y="219"/>
                  </a:lnTo>
                  <a:lnTo>
                    <a:pt x="150" y="218"/>
                  </a:lnTo>
                  <a:lnTo>
                    <a:pt x="152" y="217"/>
                  </a:lnTo>
                  <a:lnTo>
                    <a:pt x="154" y="216"/>
                  </a:lnTo>
                  <a:lnTo>
                    <a:pt x="156" y="215"/>
                  </a:lnTo>
                  <a:lnTo>
                    <a:pt x="158" y="214"/>
                  </a:lnTo>
                  <a:lnTo>
                    <a:pt x="160" y="213"/>
                  </a:lnTo>
                  <a:lnTo>
                    <a:pt x="162" y="212"/>
                  </a:lnTo>
                  <a:lnTo>
                    <a:pt x="164" y="211"/>
                  </a:lnTo>
                  <a:lnTo>
                    <a:pt x="166" y="210"/>
                  </a:lnTo>
                  <a:lnTo>
                    <a:pt x="168" y="209"/>
                  </a:lnTo>
                  <a:lnTo>
                    <a:pt x="170" y="208"/>
                  </a:lnTo>
                  <a:lnTo>
                    <a:pt x="172" y="207"/>
                  </a:lnTo>
                  <a:lnTo>
                    <a:pt x="174" y="206"/>
                  </a:lnTo>
                  <a:lnTo>
                    <a:pt x="176" y="205"/>
                  </a:lnTo>
                  <a:lnTo>
                    <a:pt x="178" y="204"/>
                  </a:lnTo>
                  <a:lnTo>
                    <a:pt x="180" y="203"/>
                  </a:lnTo>
                  <a:lnTo>
                    <a:pt x="182" y="202"/>
                  </a:lnTo>
                  <a:lnTo>
                    <a:pt x="184" y="201"/>
                  </a:lnTo>
                  <a:lnTo>
                    <a:pt x="186" y="200"/>
                  </a:lnTo>
                  <a:lnTo>
                    <a:pt x="188" y="199"/>
                  </a:lnTo>
                  <a:lnTo>
                    <a:pt x="190" y="198"/>
                  </a:lnTo>
                  <a:lnTo>
                    <a:pt x="192" y="197"/>
                  </a:lnTo>
                  <a:lnTo>
                    <a:pt x="194" y="196"/>
                  </a:lnTo>
                  <a:lnTo>
                    <a:pt x="196" y="195"/>
                  </a:lnTo>
                  <a:lnTo>
                    <a:pt x="198" y="195"/>
                  </a:lnTo>
                  <a:lnTo>
                    <a:pt x="200" y="194"/>
                  </a:lnTo>
                  <a:lnTo>
                    <a:pt x="202" y="193"/>
                  </a:lnTo>
                  <a:lnTo>
                    <a:pt x="204" y="192"/>
                  </a:lnTo>
                  <a:lnTo>
                    <a:pt x="206" y="191"/>
                  </a:lnTo>
                  <a:lnTo>
                    <a:pt x="208" y="190"/>
                  </a:lnTo>
                  <a:lnTo>
                    <a:pt x="210" y="189"/>
                  </a:lnTo>
                  <a:lnTo>
                    <a:pt x="212" y="188"/>
                  </a:lnTo>
                  <a:lnTo>
                    <a:pt x="214" y="187"/>
                  </a:lnTo>
                  <a:lnTo>
                    <a:pt x="216" y="186"/>
                  </a:lnTo>
                  <a:lnTo>
                    <a:pt x="218" y="186"/>
                  </a:lnTo>
                  <a:lnTo>
                    <a:pt x="220" y="185"/>
                  </a:lnTo>
                  <a:lnTo>
                    <a:pt x="222" y="184"/>
                  </a:lnTo>
                  <a:lnTo>
                    <a:pt x="224" y="183"/>
                  </a:lnTo>
                  <a:lnTo>
                    <a:pt x="226" y="182"/>
                  </a:lnTo>
                  <a:lnTo>
                    <a:pt x="228" y="181"/>
                  </a:lnTo>
                  <a:lnTo>
                    <a:pt x="230" y="180"/>
                  </a:lnTo>
                  <a:lnTo>
                    <a:pt x="232" y="180"/>
                  </a:lnTo>
                  <a:lnTo>
                    <a:pt x="234" y="179"/>
                  </a:lnTo>
                  <a:lnTo>
                    <a:pt x="236" y="178"/>
                  </a:lnTo>
                  <a:lnTo>
                    <a:pt x="238" y="177"/>
                  </a:lnTo>
                  <a:lnTo>
                    <a:pt x="240" y="176"/>
                  </a:lnTo>
                  <a:lnTo>
                    <a:pt x="242" y="175"/>
                  </a:lnTo>
                  <a:lnTo>
                    <a:pt x="244" y="175"/>
                  </a:lnTo>
                  <a:lnTo>
                    <a:pt x="246" y="174"/>
                  </a:lnTo>
                  <a:lnTo>
                    <a:pt x="248" y="173"/>
                  </a:lnTo>
                  <a:lnTo>
                    <a:pt x="250" y="172"/>
                  </a:lnTo>
                  <a:lnTo>
                    <a:pt x="252" y="171"/>
                  </a:lnTo>
                  <a:lnTo>
                    <a:pt x="254" y="171"/>
                  </a:lnTo>
                  <a:lnTo>
                    <a:pt x="256" y="170"/>
                  </a:lnTo>
                  <a:lnTo>
                    <a:pt x="258" y="169"/>
                  </a:lnTo>
                  <a:lnTo>
                    <a:pt x="260" y="168"/>
                  </a:lnTo>
                  <a:lnTo>
                    <a:pt x="262" y="167"/>
                  </a:lnTo>
                  <a:lnTo>
                    <a:pt x="264" y="167"/>
                  </a:lnTo>
                  <a:lnTo>
                    <a:pt x="266" y="166"/>
                  </a:lnTo>
                  <a:lnTo>
                    <a:pt x="268" y="165"/>
                  </a:lnTo>
                  <a:lnTo>
                    <a:pt x="270" y="164"/>
                  </a:lnTo>
                  <a:lnTo>
                    <a:pt x="272" y="163"/>
                  </a:lnTo>
                  <a:lnTo>
                    <a:pt x="274" y="163"/>
                  </a:lnTo>
                  <a:lnTo>
                    <a:pt x="276" y="162"/>
                  </a:lnTo>
                  <a:lnTo>
                    <a:pt x="278" y="161"/>
                  </a:lnTo>
                  <a:lnTo>
                    <a:pt x="280" y="160"/>
                  </a:lnTo>
                  <a:lnTo>
                    <a:pt x="282" y="159"/>
                  </a:lnTo>
                  <a:lnTo>
                    <a:pt x="284" y="159"/>
                  </a:lnTo>
                  <a:lnTo>
                    <a:pt x="286" y="158"/>
                  </a:lnTo>
                  <a:lnTo>
                    <a:pt x="288" y="157"/>
                  </a:lnTo>
                  <a:lnTo>
                    <a:pt x="290" y="156"/>
                  </a:lnTo>
                  <a:lnTo>
                    <a:pt x="292" y="156"/>
                  </a:lnTo>
                  <a:lnTo>
                    <a:pt x="294" y="155"/>
                  </a:lnTo>
                  <a:lnTo>
                    <a:pt x="296" y="154"/>
                  </a:lnTo>
                  <a:lnTo>
                    <a:pt x="298" y="153"/>
                  </a:lnTo>
                  <a:lnTo>
                    <a:pt x="300" y="153"/>
                  </a:lnTo>
                  <a:lnTo>
                    <a:pt x="302" y="152"/>
                  </a:lnTo>
                  <a:lnTo>
                    <a:pt x="304" y="151"/>
                  </a:lnTo>
                  <a:lnTo>
                    <a:pt x="306" y="150"/>
                  </a:lnTo>
                  <a:lnTo>
                    <a:pt x="308" y="150"/>
                  </a:lnTo>
                  <a:lnTo>
                    <a:pt x="310" y="149"/>
                  </a:lnTo>
                  <a:lnTo>
                    <a:pt x="312" y="148"/>
                  </a:lnTo>
                  <a:lnTo>
                    <a:pt x="314" y="148"/>
                  </a:lnTo>
                  <a:lnTo>
                    <a:pt x="316" y="147"/>
                  </a:lnTo>
                  <a:lnTo>
                    <a:pt x="318" y="146"/>
                  </a:lnTo>
                  <a:lnTo>
                    <a:pt x="320" y="145"/>
                  </a:lnTo>
                  <a:lnTo>
                    <a:pt x="322" y="145"/>
                  </a:lnTo>
                  <a:lnTo>
                    <a:pt x="324" y="144"/>
                  </a:lnTo>
                  <a:lnTo>
                    <a:pt x="326" y="143"/>
                  </a:lnTo>
                  <a:lnTo>
                    <a:pt x="328" y="142"/>
                  </a:lnTo>
                  <a:lnTo>
                    <a:pt x="330" y="142"/>
                  </a:lnTo>
                  <a:lnTo>
                    <a:pt x="332" y="141"/>
                  </a:lnTo>
                  <a:lnTo>
                    <a:pt x="334" y="140"/>
                  </a:lnTo>
                  <a:lnTo>
                    <a:pt x="336" y="140"/>
                  </a:lnTo>
                  <a:lnTo>
                    <a:pt x="338" y="139"/>
                  </a:lnTo>
                  <a:lnTo>
                    <a:pt x="340" y="138"/>
                  </a:lnTo>
                  <a:lnTo>
                    <a:pt x="342" y="138"/>
                  </a:lnTo>
                  <a:lnTo>
                    <a:pt x="344" y="137"/>
                  </a:lnTo>
                  <a:lnTo>
                    <a:pt x="346" y="136"/>
                  </a:lnTo>
                  <a:lnTo>
                    <a:pt x="348" y="135"/>
                  </a:lnTo>
                  <a:lnTo>
                    <a:pt x="350" y="135"/>
                  </a:lnTo>
                  <a:lnTo>
                    <a:pt x="352" y="134"/>
                  </a:lnTo>
                  <a:lnTo>
                    <a:pt x="354" y="133"/>
                  </a:lnTo>
                  <a:lnTo>
                    <a:pt x="356" y="133"/>
                  </a:lnTo>
                  <a:lnTo>
                    <a:pt x="358" y="132"/>
                  </a:lnTo>
                  <a:lnTo>
                    <a:pt x="360" y="131"/>
                  </a:lnTo>
                  <a:lnTo>
                    <a:pt x="362" y="131"/>
                  </a:lnTo>
                  <a:lnTo>
                    <a:pt x="364" y="130"/>
                  </a:lnTo>
                  <a:lnTo>
                    <a:pt x="366" y="129"/>
                  </a:lnTo>
                  <a:lnTo>
                    <a:pt x="368" y="129"/>
                  </a:lnTo>
                  <a:lnTo>
                    <a:pt x="370" y="128"/>
                  </a:lnTo>
                  <a:lnTo>
                    <a:pt x="372" y="127"/>
                  </a:lnTo>
                  <a:lnTo>
                    <a:pt x="374" y="127"/>
                  </a:lnTo>
                  <a:lnTo>
                    <a:pt x="376" y="126"/>
                  </a:lnTo>
                  <a:lnTo>
                    <a:pt x="378" y="125"/>
                  </a:lnTo>
                  <a:lnTo>
                    <a:pt x="380" y="125"/>
                  </a:lnTo>
                  <a:lnTo>
                    <a:pt x="382" y="124"/>
                  </a:lnTo>
                  <a:lnTo>
                    <a:pt x="384" y="123"/>
                  </a:lnTo>
                  <a:lnTo>
                    <a:pt x="386" y="123"/>
                  </a:lnTo>
                  <a:lnTo>
                    <a:pt x="388" y="122"/>
                  </a:lnTo>
                  <a:lnTo>
                    <a:pt x="390" y="121"/>
                  </a:lnTo>
                  <a:lnTo>
                    <a:pt x="392" y="121"/>
                  </a:lnTo>
                  <a:lnTo>
                    <a:pt x="394" y="120"/>
                  </a:lnTo>
                  <a:lnTo>
                    <a:pt x="396" y="119"/>
                  </a:lnTo>
                  <a:lnTo>
                    <a:pt x="398" y="119"/>
                  </a:lnTo>
                  <a:lnTo>
                    <a:pt x="400" y="118"/>
                  </a:lnTo>
                  <a:lnTo>
                    <a:pt x="402" y="117"/>
                  </a:lnTo>
                  <a:lnTo>
                    <a:pt x="404" y="117"/>
                  </a:lnTo>
                  <a:lnTo>
                    <a:pt x="406" y="116"/>
                  </a:lnTo>
                  <a:lnTo>
                    <a:pt x="408" y="115"/>
                  </a:lnTo>
                  <a:lnTo>
                    <a:pt x="410" y="115"/>
                  </a:lnTo>
                  <a:lnTo>
                    <a:pt x="412" y="114"/>
                  </a:lnTo>
                  <a:lnTo>
                    <a:pt x="414" y="114"/>
                  </a:lnTo>
                  <a:lnTo>
                    <a:pt x="416" y="113"/>
                  </a:lnTo>
                  <a:lnTo>
                    <a:pt x="418" y="112"/>
                  </a:lnTo>
                  <a:lnTo>
                    <a:pt x="420" y="112"/>
                  </a:lnTo>
                  <a:lnTo>
                    <a:pt x="422" y="111"/>
                  </a:lnTo>
                  <a:lnTo>
                    <a:pt x="424" y="110"/>
                  </a:lnTo>
                  <a:lnTo>
                    <a:pt x="426" y="110"/>
                  </a:lnTo>
                  <a:lnTo>
                    <a:pt x="428" y="109"/>
                  </a:lnTo>
                  <a:lnTo>
                    <a:pt x="430" y="108"/>
                  </a:lnTo>
                  <a:lnTo>
                    <a:pt x="432" y="108"/>
                  </a:lnTo>
                  <a:lnTo>
                    <a:pt x="434" y="107"/>
                  </a:lnTo>
                  <a:lnTo>
                    <a:pt x="436" y="107"/>
                  </a:lnTo>
                  <a:lnTo>
                    <a:pt x="438" y="106"/>
                  </a:lnTo>
                  <a:lnTo>
                    <a:pt x="440" y="105"/>
                  </a:lnTo>
                  <a:lnTo>
                    <a:pt x="442" y="105"/>
                  </a:lnTo>
                  <a:lnTo>
                    <a:pt x="444" y="104"/>
                  </a:lnTo>
                  <a:lnTo>
                    <a:pt x="446" y="104"/>
                  </a:lnTo>
                  <a:lnTo>
                    <a:pt x="448" y="103"/>
                  </a:lnTo>
                  <a:lnTo>
                    <a:pt x="450" y="102"/>
                  </a:lnTo>
                  <a:lnTo>
                    <a:pt x="452" y="102"/>
                  </a:lnTo>
                  <a:lnTo>
                    <a:pt x="454" y="101"/>
                  </a:lnTo>
                  <a:lnTo>
                    <a:pt x="456" y="100"/>
                  </a:lnTo>
                  <a:lnTo>
                    <a:pt x="458" y="100"/>
                  </a:lnTo>
                  <a:lnTo>
                    <a:pt x="460" y="99"/>
                  </a:lnTo>
                  <a:lnTo>
                    <a:pt x="462" y="99"/>
                  </a:lnTo>
                  <a:lnTo>
                    <a:pt x="464" y="98"/>
                  </a:lnTo>
                  <a:lnTo>
                    <a:pt x="466" y="97"/>
                  </a:lnTo>
                  <a:lnTo>
                    <a:pt x="468" y="97"/>
                  </a:lnTo>
                  <a:lnTo>
                    <a:pt x="470" y="96"/>
                  </a:lnTo>
                  <a:lnTo>
                    <a:pt x="472" y="96"/>
                  </a:lnTo>
                  <a:lnTo>
                    <a:pt x="474" y="95"/>
                  </a:lnTo>
                  <a:lnTo>
                    <a:pt x="476" y="94"/>
                  </a:lnTo>
                  <a:lnTo>
                    <a:pt x="478" y="94"/>
                  </a:lnTo>
                  <a:lnTo>
                    <a:pt x="480" y="93"/>
                  </a:lnTo>
                  <a:lnTo>
                    <a:pt x="482" y="93"/>
                  </a:lnTo>
                  <a:lnTo>
                    <a:pt x="484" y="92"/>
                  </a:lnTo>
                  <a:lnTo>
                    <a:pt x="486" y="92"/>
                  </a:lnTo>
                  <a:lnTo>
                    <a:pt x="488" y="91"/>
                  </a:lnTo>
                  <a:lnTo>
                    <a:pt x="490" y="90"/>
                  </a:lnTo>
                  <a:lnTo>
                    <a:pt x="492" y="90"/>
                  </a:lnTo>
                  <a:lnTo>
                    <a:pt x="494" y="89"/>
                  </a:lnTo>
                  <a:lnTo>
                    <a:pt x="496" y="89"/>
                  </a:lnTo>
                  <a:lnTo>
                    <a:pt x="498" y="88"/>
                  </a:lnTo>
                  <a:lnTo>
                    <a:pt x="500" y="87"/>
                  </a:lnTo>
                  <a:lnTo>
                    <a:pt x="502" y="87"/>
                  </a:lnTo>
                  <a:lnTo>
                    <a:pt x="504" y="86"/>
                  </a:lnTo>
                  <a:lnTo>
                    <a:pt x="506" y="86"/>
                  </a:lnTo>
                  <a:lnTo>
                    <a:pt x="508" y="85"/>
                  </a:lnTo>
                  <a:lnTo>
                    <a:pt x="510" y="85"/>
                  </a:lnTo>
                  <a:lnTo>
                    <a:pt x="512" y="84"/>
                  </a:lnTo>
                  <a:lnTo>
                    <a:pt x="514" y="83"/>
                  </a:lnTo>
                  <a:lnTo>
                    <a:pt x="516" y="83"/>
                  </a:lnTo>
                  <a:lnTo>
                    <a:pt x="518" y="82"/>
                  </a:lnTo>
                  <a:lnTo>
                    <a:pt x="520" y="82"/>
                  </a:lnTo>
                  <a:lnTo>
                    <a:pt x="522" y="81"/>
                  </a:lnTo>
                  <a:lnTo>
                    <a:pt x="524" y="81"/>
                  </a:lnTo>
                  <a:lnTo>
                    <a:pt x="526" y="80"/>
                  </a:lnTo>
                  <a:lnTo>
                    <a:pt x="528" y="79"/>
                  </a:lnTo>
                  <a:lnTo>
                    <a:pt x="530" y="79"/>
                  </a:lnTo>
                  <a:lnTo>
                    <a:pt x="532" y="78"/>
                  </a:lnTo>
                  <a:lnTo>
                    <a:pt x="534" y="78"/>
                  </a:lnTo>
                  <a:lnTo>
                    <a:pt x="536" y="77"/>
                  </a:lnTo>
                  <a:lnTo>
                    <a:pt x="538" y="77"/>
                  </a:lnTo>
                  <a:lnTo>
                    <a:pt x="540" y="76"/>
                  </a:lnTo>
                  <a:lnTo>
                    <a:pt x="542" y="76"/>
                  </a:lnTo>
                  <a:lnTo>
                    <a:pt x="544" y="75"/>
                  </a:lnTo>
                  <a:lnTo>
                    <a:pt x="546" y="74"/>
                  </a:lnTo>
                  <a:lnTo>
                    <a:pt x="548" y="74"/>
                  </a:lnTo>
                  <a:lnTo>
                    <a:pt x="550" y="73"/>
                  </a:lnTo>
                  <a:lnTo>
                    <a:pt x="552" y="73"/>
                  </a:lnTo>
                  <a:lnTo>
                    <a:pt x="554" y="72"/>
                  </a:lnTo>
                  <a:lnTo>
                    <a:pt x="556" y="72"/>
                  </a:lnTo>
                  <a:lnTo>
                    <a:pt x="558" y="71"/>
                  </a:lnTo>
                  <a:lnTo>
                    <a:pt x="560" y="71"/>
                  </a:lnTo>
                  <a:lnTo>
                    <a:pt x="562" y="70"/>
                  </a:lnTo>
                  <a:lnTo>
                    <a:pt x="564" y="69"/>
                  </a:lnTo>
                  <a:lnTo>
                    <a:pt x="566" y="69"/>
                  </a:lnTo>
                  <a:lnTo>
                    <a:pt x="568" y="68"/>
                  </a:lnTo>
                  <a:lnTo>
                    <a:pt x="570" y="68"/>
                  </a:lnTo>
                  <a:lnTo>
                    <a:pt x="572" y="67"/>
                  </a:lnTo>
                  <a:lnTo>
                    <a:pt x="574" y="67"/>
                  </a:lnTo>
                  <a:lnTo>
                    <a:pt x="576" y="66"/>
                  </a:lnTo>
                  <a:lnTo>
                    <a:pt x="578" y="66"/>
                  </a:lnTo>
                  <a:lnTo>
                    <a:pt x="580" y="65"/>
                  </a:lnTo>
                  <a:lnTo>
                    <a:pt x="582" y="65"/>
                  </a:lnTo>
                  <a:lnTo>
                    <a:pt x="584" y="64"/>
                  </a:lnTo>
                  <a:lnTo>
                    <a:pt x="586" y="63"/>
                  </a:lnTo>
                  <a:lnTo>
                    <a:pt x="588" y="63"/>
                  </a:lnTo>
                  <a:lnTo>
                    <a:pt x="590" y="62"/>
                  </a:lnTo>
                  <a:lnTo>
                    <a:pt x="592" y="62"/>
                  </a:lnTo>
                  <a:lnTo>
                    <a:pt x="594" y="61"/>
                  </a:lnTo>
                  <a:lnTo>
                    <a:pt x="596" y="61"/>
                  </a:lnTo>
                  <a:lnTo>
                    <a:pt x="598" y="60"/>
                  </a:lnTo>
                  <a:lnTo>
                    <a:pt x="600" y="60"/>
                  </a:lnTo>
                  <a:lnTo>
                    <a:pt x="602" y="59"/>
                  </a:lnTo>
                  <a:lnTo>
                    <a:pt x="604" y="59"/>
                  </a:lnTo>
                  <a:lnTo>
                    <a:pt x="606" y="58"/>
                  </a:lnTo>
                  <a:lnTo>
                    <a:pt x="608" y="58"/>
                  </a:lnTo>
                  <a:lnTo>
                    <a:pt x="610" y="57"/>
                  </a:lnTo>
                  <a:lnTo>
                    <a:pt x="612" y="57"/>
                  </a:lnTo>
                  <a:lnTo>
                    <a:pt x="614" y="56"/>
                  </a:lnTo>
                  <a:lnTo>
                    <a:pt x="616" y="56"/>
                  </a:lnTo>
                  <a:lnTo>
                    <a:pt x="618" y="55"/>
                  </a:lnTo>
                  <a:lnTo>
                    <a:pt x="620" y="54"/>
                  </a:lnTo>
                  <a:lnTo>
                    <a:pt x="622" y="54"/>
                  </a:lnTo>
                  <a:lnTo>
                    <a:pt x="624" y="53"/>
                  </a:lnTo>
                  <a:lnTo>
                    <a:pt x="626" y="53"/>
                  </a:lnTo>
                  <a:lnTo>
                    <a:pt x="628" y="52"/>
                  </a:lnTo>
                  <a:lnTo>
                    <a:pt x="630" y="52"/>
                  </a:lnTo>
                  <a:lnTo>
                    <a:pt x="632" y="51"/>
                  </a:lnTo>
                  <a:lnTo>
                    <a:pt x="634" y="51"/>
                  </a:lnTo>
                  <a:lnTo>
                    <a:pt x="636" y="50"/>
                  </a:lnTo>
                  <a:lnTo>
                    <a:pt x="638" y="50"/>
                  </a:lnTo>
                  <a:lnTo>
                    <a:pt x="640" y="49"/>
                  </a:lnTo>
                  <a:lnTo>
                    <a:pt x="642" y="49"/>
                  </a:lnTo>
                  <a:lnTo>
                    <a:pt x="644" y="48"/>
                  </a:lnTo>
                  <a:lnTo>
                    <a:pt x="646" y="48"/>
                  </a:lnTo>
                  <a:lnTo>
                    <a:pt x="648" y="47"/>
                  </a:lnTo>
                  <a:lnTo>
                    <a:pt x="650" y="47"/>
                  </a:lnTo>
                  <a:lnTo>
                    <a:pt x="652" y="46"/>
                  </a:lnTo>
                  <a:lnTo>
                    <a:pt x="654" y="46"/>
                  </a:lnTo>
                  <a:lnTo>
                    <a:pt x="656" y="45"/>
                  </a:lnTo>
                  <a:lnTo>
                    <a:pt x="658" y="45"/>
                  </a:lnTo>
                  <a:lnTo>
                    <a:pt x="660" y="44"/>
                  </a:lnTo>
                  <a:lnTo>
                    <a:pt x="662" y="44"/>
                  </a:lnTo>
                  <a:lnTo>
                    <a:pt x="664" y="43"/>
                  </a:lnTo>
                  <a:lnTo>
                    <a:pt x="666" y="43"/>
                  </a:lnTo>
                  <a:lnTo>
                    <a:pt x="668" y="42"/>
                  </a:lnTo>
                  <a:lnTo>
                    <a:pt x="670" y="42"/>
                  </a:lnTo>
                  <a:lnTo>
                    <a:pt x="672" y="41"/>
                  </a:lnTo>
                  <a:lnTo>
                    <a:pt x="674" y="41"/>
                  </a:lnTo>
                  <a:lnTo>
                    <a:pt x="676" y="40"/>
                  </a:lnTo>
                  <a:lnTo>
                    <a:pt x="678" y="40"/>
                  </a:lnTo>
                  <a:lnTo>
                    <a:pt x="680" y="39"/>
                  </a:lnTo>
                  <a:lnTo>
                    <a:pt x="682" y="39"/>
                  </a:lnTo>
                  <a:lnTo>
                    <a:pt x="684" y="38"/>
                  </a:lnTo>
                  <a:lnTo>
                    <a:pt x="686" y="38"/>
                  </a:lnTo>
                  <a:lnTo>
                    <a:pt x="688" y="37"/>
                  </a:lnTo>
                  <a:lnTo>
                    <a:pt x="690" y="37"/>
                  </a:lnTo>
                  <a:lnTo>
                    <a:pt x="692" y="36"/>
                  </a:lnTo>
                  <a:lnTo>
                    <a:pt x="694" y="36"/>
                  </a:lnTo>
                  <a:lnTo>
                    <a:pt x="696" y="35"/>
                  </a:lnTo>
                  <a:lnTo>
                    <a:pt x="698" y="35"/>
                  </a:lnTo>
                  <a:lnTo>
                    <a:pt x="700" y="34"/>
                  </a:lnTo>
                  <a:lnTo>
                    <a:pt x="702" y="34"/>
                  </a:lnTo>
                  <a:lnTo>
                    <a:pt x="704" y="33"/>
                  </a:lnTo>
                  <a:lnTo>
                    <a:pt x="706" y="33"/>
                  </a:lnTo>
                  <a:lnTo>
                    <a:pt x="708" y="32"/>
                  </a:lnTo>
                  <a:lnTo>
                    <a:pt x="710" y="32"/>
                  </a:lnTo>
                  <a:lnTo>
                    <a:pt x="712" y="31"/>
                  </a:lnTo>
                  <a:lnTo>
                    <a:pt x="714" y="31"/>
                  </a:lnTo>
                  <a:lnTo>
                    <a:pt x="716" y="30"/>
                  </a:lnTo>
                  <a:lnTo>
                    <a:pt x="718" y="30"/>
                  </a:lnTo>
                  <a:lnTo>
                    <a:pt x="720" y="29"/>
                  </a:lnTo>
                  <a:lnTo>
                    <a:pt x="722" y="29"/>
                  </a:lnTo>
                  <a:lnTo>
                    <a:pt x="724" y="28"/>
                  </a:lnTo>
                  <a:lnTo>
                    <a:pt x="726" y="28"/>
                  </a:lnTo>
                  <a:lnTo>
                    <a:pt x="728" y="27"/>
                  </a:lnTo>
                  <a:lnTo>
                    <a:pt x="730" y="27"/>
                  </a:lnTo>
                  <a:lnTo>
                    <a:pt x="732" y="27"/>
                  </a:lnTo>
                  <a:lnTo>
                    <a:pt x="734" y="26"/>
                  </a:lnTo>
                  <a:lnTo>
                    <a:pt x="736" y="26"/>
                  </a:lnTo>
                  <a:lnTo>
                    <a:pt x="738" y="25"/>
                  </a:lnTo>
                  <a:lnTo>
                    <a:pt x="740" y="25"/>
                  </a:lnTo>
                  <a:lnTo>
                    <a:pt x="742" y="24"/>
                  </a:lnTo>
                  <a:lnTo>
                    <a:pt x="744" y="24"/>
                  </a:lnTo>
                  <a:lnTo>
                    <a:pt x="746" y="23"/>
                  </a:lnTo>
                  <a:lnTo>
                    <a:pt x="748" y="23"/>
                  </a:lnTo>
                  <a:lnTo>
                    <a:pt x="750" y="22"/>
                  </a:lnTo>
                  <a:lnTo>
                    <a:pt x="752" y="22"/>
                  </a:lnTo>
                  <a:lnTo>
                    <a:pt x="754" y="21"/>
                  </a:lnTo>
                  <a:lnTo>
                    <a:pt x="756" y="21"/>
                  </a:lnTo>
                  <a:lnTo>
                    <a:pt x="758" y="20"/>
                  </a:lnTo>
                  <a:lnTo>
                    <a:pt x="760" y="20"/>
                  </a:lnTo>
                  <a:lnTo>
                    <a:pt x="762" y="19"/>
                  </a:lnTo>
                  <a:lnTo>
                    <a:pt x="764" y="19"/>
                  </a:lnTo>
                  <a:lnTo>
                    <a:pt x="766" y="18"/>
                  </a:lnTo>
                  <a:lnTo>
                    <a:pt x="768" y="18"/>
                  </a:lnTo>
                  <a:lnTo>
                    <a:pt x="770" y="17"/>
                  </a:lnTo>
                  <a:lnTo>
                    <a:pt x="772" y="17"/>
                  </a:lnTo>
                  <a:lnTo>
                    <a:pt x="774" y="17"/>
                  </a:lnTo>
                  <a:lnTo>
                    <a:pt x="776" y="16"/>
                  </a:lnTo>
                  <a:lnTo>
                    <a:pt x="778" y="16"/>
                  </a:lnTo>
                  <a:lnTo>
                    <a:pt x="780" y="15"/>
                  </a:lnTo>
                  <a:lnTo>
                    <a:pt x="782" y="15"/>
                  </a:lnTo>
                  <a:lnTo>
                    <a:pt x="784" y="14"/>
                  </a:lnTo>
                  <a:lnTo>
                    <a:pt x="786" y="14"/>
                  </a:lnTo>
                  <a:lnTo>
                    <a:pt x="788" y="13"/>
                  </a:lnTo>
                  <a:lnTo>
                    <a:pt x="790" y="13"/>
                  </a:lnTo>
                  <a:lnTo>
                    <a:pt x="792" y="12"/>
                  </a:lnTo>
                  <a:lnTo>
                    <a:pt x="794" y="12"/>
                  </a:lnTo>
                  <a:lnTo>
                    <a:pt x="796" y="11"/>
                  </a:lnTo>
                  <a:lnTo>
                    <a:pt x="798" y="11"/>
                  </a:lnTo>
                  <a:lnTo>
                    <a:pt x="800" y="11"/>
                  </a:lnTo>
                  <a:lnTo>
                    <a:pt x="802" y="10"/>
                  </a:lnTo>
                  <a:lnTo>
                    <a:pt x="804" y="10"/>
                  </a:lnTo>
                  <a:lnTo>
                    <a:pt x="806" y="9"/>
                  </a:lnTo>
                  <a:lnTo>
                    <a:pt x="808" y="9"/>
                  </a:lnTo>
                  <a:lnTo>
                    <a:pt x="810" y="8"/>
                  </a:lnTo>
                  <a:lnTo>
                    <a:pt x="812" y="8"/>
                  </a:lnTo>
                  <a:lnTo>
                    <a:pt x="814" y="7"/>
                  </a:lnTo>
                  <a:lnTo>
                    <a:pt x="816" y="7"/>
                  </a:lnTo>
                  <a:lnTo>
                    <a:pt x="818" y="6"/>
                  </a:lnTo>
                  <a:lnTo>
                    <a:pt x="820" y="6"/>
                  </a:lnTo>
                  <a:lnTo>
                    <a:pt x="822" y="6"/>
                  </a:lnTo>
                  <a:lnTo>
                    <a:pt x="824" y="5"/>
                  </a:lnTo>
                  <a:lnTo>
                    <a:pt x="826" y="5"/>
                  </a:lnTo>
                  <a:lnTo>
                    <a:pt x="828" y="4"/>
                  </a:lnTo>
                  <a:lnTo>
                    <a:pt x="830" y="4"/>
                  </a:lnTo>
                  <a:lnTo>
                    <a:pt x="832" y="3"/>
                  </a:lnTo>
                  <a:lnTo>
                    <a:pt x="834" y="3"/>
                  </a:lnTo>
                  <a:lnTo>
                    <a:pt x="836" y="2"/>
                  </a:lnTo>
                  <a:lnTo>
                    <a:pt x="838" y="2"/>
                  </a:lnTo>
                  <a:lnTo>
                    <a:pt x="840" y="1"/>
                  </a:lnTo>
                  <a:lnTo>
                    <a:pt x="842" y="1"/>
                  </a:lnTo>
                  <a:lnTo>
                    <a:pt x="844" y="1"/>
                  </a:lnTo>
                  <a:lnTo>
                    <a:pt x="845" y="0"/>
                  </a:lnTo>
                </a:path>
              </a:pathLst>
            </a:custGeom>
            <a:noFill/>
            <a:ln w="222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39" name="Freeform 132"/>
            <p:cNvSpPr>
              <a:spLocks/>
            </p:cNvSpPr>
            <p:nvPr/>
          </p:nvSpPr>
          <p:spPr bwMode="auto">
            <a:xfrm>
              <a:off x="4895851" y="5846763"/>
              <a:ext cx="17463" cy="209550"/>
            </a:xfrm>
            <a:custGeom>
              <a:avLst/>
              <a:gdLst>
                <a:gd name="T0" fmla="*/ 2147483647 w 6"/>
                <a:gd name="T1" fmla="*/ 0 h 31"/>
                <a:gd name="T2" fmla="*/ 2147483647 w 6"/>
                <a:gd name="T3" fmla="*/ 2147483647 h 31"/>
                <a:gd name="T4" fmla="*/ 2147483647 w 6"/>
                <a:gd name="T5" fmla="*/ 2147483647 h 31"/>
                <a:gd name="T6" fmla="*/ 2147483647 w 6"/>
                <a:gd name="T7" fmla="*/ 2147483647 h 31"/>
                <a:gd name="T8" fmla="*/ 2147483647 w 6"/>
                <a:gd name="T9" fmla="*/ 2147483647 h 31"/>
                <a:gd name="T10" fmla="*/ 0 w 6"/>
                <a:gd name="T11" fmla="*/ 2147483647 h 31"/>
                <a:gd name="T12" fmla="*/ 0 w 6"/>
                <a:gd name="T13" fmla="*/ 2147483647 h 31"/>
                <a:gd name="T14" fmla="*/ 0 w 6"/>
                <a:gd name="T15" fmla="*/ 2147483647 h 31"/>
                <a:gd name="T16" fmla="*/ 0 w 6"/>
                <a:gd name="T17" fmla="*/ 2147483647 h 31"/>
                <a:gd name="T18" fmla="*/ 0 w 6"/>
                <a:gd name="T19" fmla="*/ 2147483647 h 31"/>
                <a:gd name="T20" fmla="*/ 0 w 6"/>
                <a:gd name="T21" fmla="*/ 2147483647 h 31"/>
                <a:gd name="T22" fmla="*/ 0 w 6"/>
                <a:gd name="T23" fmla="*/ 2147483647 h 31"/>
                <a:gd name="T24" fmla="*/ 0 w 6"/>
                <a:gd name="T25" fmla="*/ 2147483647 h 31"/>
                <a:gd name="T26" fmla="*/ 0 w 6"/>
                <a:gd name="T27" fmla="*/ 2147483647 h 3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"/>
                <a:gd name="T43" fmla="*/ 0 h 31"/>
                <a:gd name="T44" fmla="*/ 6 w 6"/>
                <a:gd name="T45" fmla="*/ 31 h 3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" h="31">
                  <a:moveTo>
                    <a:pt x="6" y="0"/>
                  </a:moveTo>
                  <a:lnTo>
                    <a:pt x="4" y="6"/>
                  </a:lnTo>
                  <a:lnTo>
                    <a:pt x="2" y="13"/>
                  </a:lnTo>
                  <a:lnTo>
                    <a:pt x="1" y="19"/>
                  </a:lnTo>
                  <a:lnTo>
                    <a:pt x="1" y="23"/>
                  </a:lnTo>
                  <a:lnTo>
                    <a:pt x="0" y="25"/>
                  </a:lnTo>
                  <a:lnTo>
                    <a:pt x="0" y="27"/>
                  </a:lnTo>
                  <a:lnTo>
                    <a:pt x="0" y="29"/>
                  </a:lnTo>
                  <a:lnTo>
                    <a:pt x="0" y="30"/>
                  </a:lnTo>
                  <a:lnTo>
                    <a:pt x="0" y="31"/>
                  </a:lnTo>
                </a:path>
              </a:pathLst>
            </a:custGeom>
            <a:noFill/>
            <a:ln w="222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8" name="Group 246"/>
          <p:cNvGrpSpPr>
            <a:grpSpLocks/>
          </p:cNvGrpSpPr>
          <p:nvPr/>
        </p:nvGrpSpPr>
        <p:grpSpPr bwMode="auto">
          <a:xfrm>
            <a:off x="708025" y="5843588"/>
            <a:ext cx="2566988" cy="269875"/>
            <a:chOff x="4895851" y="3479800"/>
            <a:chExt cx="2566987" cy="2576513"/>
          </a:xfrm>
        </p:grpSpPr>
        <p:sp>
          <p:nvSpPr>
            <p:cNvPr id="8236" name="Freeform 133"/>
            <p:cNvSpPr>
              <a:spLocks/>
            </p:cNvSpPr>
            <p:nvPr/>
          </p:nvSpPr>
          <p:spPr bwMode="auto">
            <a:xfrm>
              <a:off x="4913313" y="3479800"/>
              <a:ext cx="2549525" cy="2366963"/>
            </a:xfrm>
            <a:custGeom>
              <a:avLst/>
              <a:gdLst>
                <a:gd name="T0" fmla="*/ 2147483647 w 845"/>
                <a:gd name="T1" fmla="*/ 2147483647 h 349"/>
                <a:gd name="T2" fmla="*/ 2147483647 w 845"/>
                <a:gd name="T3" fmla="*/ 2147483647 h 349"/>
                <a:gd name="T4" fmla="*/ 2147483647 w 845"/>
                <a:gd name="T5" fmla="*/ 2147483647 h 349"/>
                <a:gd name="T6" fmla="*/ 2147483647 w 845"/>
                <a:gd name="T7" fmla="*/ 2147483647 h 349"/>
                <a:gd name="T8" fmla="*/ 2147483647 w 845"/>
                <a:gd name="T9" fmla="*/ 2147483647 h 349"/>
                <a:gd name="T10" fmla="*/ 2147483647 w 845"/>
                <a:gd name="T11" fmla="*/ 2147483647 h 349"/>
                <a:gd name="T12" fmla="*/ 2147483647 w 845"/>
                <a:gd name="T13" fmla="*/ 2147483647 h 349"/>
                <a:gd name="T14" fmla="*/ 2147483647 w 845"/>
                <a:gd name="T15" fmla="*/ 2147483647 h 349"/>
                <a:gd name="T16" fmla="*/ 2147483647 w 845"/>
                <a:gd name="T17" fmla="*/ 2147483647 h 349"/>
                <a:gd name="T18" fmla="*/ 2147483647 w 845"/>
                <a:gd name="T19" fmla="*/ 2147483647 h 349"/>
                <a:gd name="T20" fmla="*/ 2147483647 w 845"/>
                <a:gd name="T21" fmla="*/ 2147483647 h 349"/>
                <a:gd name="T22" fmla="*/ 2147483647 w 845"/>
                <a:gd name="T23" fmla="*/ 2147483647 h 349"/>
                <a:gd name="T24" fmla="*/ 2147483647 w 845"/>
                <a:gd name="T25" fmla="*/ 2147483647 h 349"/>
                <a:gd name="T26" fmla="*/ 2147483647 w 845"/>
                <a:gd name="T27" fmla="*/ 2147483647 h 349"/>
                <a:gd name="T28" fmla="*/ 2147483647 w 845"/>
                <a:gd name="T29" fmla="*/ 2147483647 h 349"/>
                <a:gd name="T30" fmla="*/ 2147483647 w 845"/>
                <a:gd name="T31" fmla="*/ 2147483647 h 349"/>
                <a:gd name="T32" fmla="*/ 2147483647 w 845"/>
                <a:gd name="T33" fmla="*/ 2147483647 h 349"/>
                <a:gd name="T34" fmla="*/ 2147483647 w 845"/>
                <a:gd name="T35" fmla="*/ 2147483647 h 349"/>
                <a:gd name="T36" fmla="*/ 2147483647 w 845"/>
                <a:gd name="T37" fmla="*/ 2147483647 h 349"/>
                <a:gd name="T38" fmla="*/ 2147483647 w 845"/>
                <a:gd name="T39" fmla="*/ 2147483647 h 349"/>
                <a:gd name="T40" fmla="*/ 2147483647 w 845"/>
                <a:gd name="T41" fmla="*/ 2147483647 h 349"/>
                <a:gd name="T42" fmla="*/ 2147483647 w 845"/>
                <a:gd name="T43" fmla="*/ 2147483647 h 349"/>
                <a:gd name="T44" fmla="*/ 2147483647 w 845"/>
                <a:gd name="T45" fmla="*/ 2147483647 h 349"/>
                <a:gd name="T46" fmla="*/ 2147483647 w 845"/>
                <a:gd name="T47" fmla="*/ 2147483647 h 349"/>
                <a:gd name="T48" fmla="*/ 2147483647 w 845"/>
                <a:gd name="T49" fmla="*/ 2147483647 h 349"/>
                <a:gd name="T50" fmla="*/ 2147483647 w 845"/>
                <a:gd name="T51" fmla="*/ 2147483647 h 349"/>
                <a:gd name="T52" fmla="*/ 2147483647 w 845"/>
                <a:gd name="T53" fmla="*/ 2147483647 h 349"/>
                <a:gd name="T54" fmla="*/ 2147483647 w 845"/>
                <a:gd name="T55" fmla="*/ 2147483647 h 349"/>
                <a:gd name="T56" fmla="*/ 2147483647 w 845"/>
                <a:gd name="T57" fmla="*/ 2147483647 h 349"/>
                <a:gd name="T58" fmla="*/ 2147483647 w 845"/>
                <a:gd name="T59" fmla="*/ 2147483647 h 349"/>
                <a:gd name="T60" fmla="*/ 2147483647 w 845"/>
                <a:gd name="T61" fmla="*/ 2147483647 h 349"/>
                <a:gd name="T62" fmla="*/ 2147483647 w 845"/>
                <a:gd name="T63" fmla="*/ 2147483647 h 349"/>
                <a:gd name="T64" fmla="*/ 2147483647 w 845"/>
                <a:gd name="T65" fmla="*/ 2147483647 h 349"/>
                <a:gd name="T66" fmla="*/ 2147483647 w 845"/>
                <a:gd name="T67" fmla="*/ 2147483647 h 349"/>
                <a:gd name="T68" fmla="*/ 2147483647 w 845"/>
                <a:gd name="T69" fmla="*/ 2147483647 h 349"/>
                <a:gd name="T70" fmla="*/ 2147483647 w 845"/>
                <a:gd name="T71" fmla="*/ 2147483647 h 349"/>
                <a:gd name="T72" fmla="*/ 2147483647 w 845"/>
                <a:gd name="T73" fmla="*/ 2147483647 h 349"/>
                <a:gd name="T74" fmla="*/ 2147483647 w 845"/>
                <a:gd name="T75" fmla="*/ 2147483647 h 349"/>
                <a:gd name="T76" fmla="*/ 2147483647 w 845"/>
                <a:gd name="T77" fmla="*/ 2147483647 h 349"/>
                <a:gd name="T78" fmla="*/ 2147483647 w 845"/>
                <a:gd name="T79" fmla="*/ 2147483647 h 349"/>
                <a:gd name="T80" fmla="*/ 2147483647 w 845"/>
                <a:gd name="T81" fmla="*/ 2147483647 h 349"/>
                <a:gd name="T82" fmla="*/ 2147483647 w 845"/>
                <a:gd name="T83" fmla="*/ 2147483647 h 349"/>
                <a:gd name="T84" fmla="*/ 2147483647 w 845"/>
                <a:gd name="T85" fmla="*/ 2147483647 h 349"/>
                <a:gd name="T86" fmla="*/ 2147483647 w 845"/>
                <a:gd name="T87" fmla="*/ 2147483647 h 349"/>
                <a:gd name="T88" fmla="*/ 2147483647 w 845"/>
                <a:gd name="T89" fmla="*/ 2147483647 h 349"/>
                <a:gd name="T90" fmla="*/ 2147483647 w 845"/>
                <a:gd name="T91" fmla="*/ 2147483647 h 349"/>
                <a:gd name="T92" fmla="*/ 2147483647 w 845"/>
                <a:gd name="T93" fmla="*/ 2147483647 h 349"/>
                <a:gd name="T94" fmla="*/ 2147483647 w 845"/>
                <a:gd name="T95" fmla="*/ 2147483647 h 349"/>
                <a:gd name="T96" fmla="*/ 2147483647 w 845"/>
                <a:gd name="T97" fmla="*/ 2147483647 h 349"/>
                <a:gd name="T98" fmla="*/ 2147483647 w 845"/>
                <a:gd name="T99" fmla="*/ 2147483647 h 349"/>
                <a:gd name="T100" fmla="*/ 2147483647 w 845"/>
                <a:gd name="T101" fmla="*/ 2147483647 h 349"/>
                <a:gd name="T102" fmla="*/ 2147483647 w 845"/>
                <a:gd name="T103" fmla="*/ 2147483647 h 349"/>
                <a:gd name="T104" fmla="*/ 2147483647 w 845"/>
                <a:gd name="T105" fmla="*/ 2147483647 h 349"/>
                <a:gd name="T106" fmla="*/ 2147483647 w 845"/>
                <a:gd name="T107" fmla="*/ 2147483647 h 349"/>
                <a:gd name="T108" fmla="*/ 2147483647 w 845"/>
                <a:gd name="T109" fmla="*/ 2147483647 h 349"/>
                <a:gd name="T110" fmla="*/ 2147483647 w 845"/>
                <a:gd name="T111" fmla="*/ 2147483647 h 349"/>
                <a:gd name="T112" fmla="*/ 2147483647 w 845"/>
                <a:gd name="T113" fmla="*/ 2147483647 h 349"/>
                <a:gd name="T114" fmla="*/ 2147483647 w 845"/>
                <a:gd name="T115" fmla="*/ 2147483647 h 349"/>
                <a:gd name="T116" fmla="*/ 2147483647 w 845"/>
                <a:gd name="T117" fmla="*/ 2147483647 h 349"/>
                <a:gd name="T118" fmla="*/ 2147483647 w 845"/>
                <a:gd name="T119" fmla="*/ 2147483647 h 34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845"/>
                <a:gd name="T181" fmla="*/ 0 h 349"/>
                <a:gd name="T182" fmla="*/ 845 w 845"/>
                <a:gd name="T183" fmla="*/ 349 h 34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845" h="349">
                  <a:moveTo>
                    <a:pt x="0" y="349"/>
                  </a:moveTo>
                  <a:lnTo>
                    <a:pt x="2" y="344"/>
                  </a:lnTo>
                  <a:lnTo>
                    <a:pt x="4" y="340"/>
                  </a:lnTo>
                  <a:lnTo>
                    <a:pt x="6" y="336"/>
                  </a:lnTo>
                  <a:lnTo>
                    <a:pt x="8" y="332"/>
                  </a:lnTo>
                  <a:lnTo>
                    <a:pt x="10" y="329"/>
                  </a:lnTo>
                  <a:lnTo>
                    <a:pt x="12" y="325"/>
                  </a:lnTo>
                  <a:lnTo>
                    <a:pt x="14" y="323"/>
                  </a:lnTo>
                  <a:lnTo>
                    <a:pt x="16" y="320"/>
                  </a:lnTo>
                  <a:lnTo>
                    <a:pt x="18" y="317"/>
                  </a:lnTo>
                  <a:lnTo>
                    <a:pt x="20" y="314"/>
                  </a:lnTo>
                  <a:lnTo>
                    <a:pt x="22" y="312"/>
                  </a:lnTo>
                  <a:lnTo>
                    <a:pt x="24" y="309"/>
                  </a:lnTo>
                  <a:lnTo>
                    <a:pt x="26" y="307"/>
                  </a:lnTo>
                  <a:lnTo>
                    <a:pt x="28" y="305"/>
                  </a:lnTo>
                  <a:lnTo>
                    <a:pt x="30" y="303"/>
                  </a:lnTo>
                  <a:lnTo>
                    <a:pt x="32" y="300"/>
                  </a:lnTo>
                  <a:lnTo>
                    <a:pt x="34" y="298"/>
                  </a:lnTo>
                  <a:lnTo>
                    <a:pt x="36" y="296"/>
                  </a:lnTo>
                  <a:lnTo>
                    <a:pt x="38" y="294"/>
                  </a:lnTo>
                  <a:lnTo>
                    <a:pt x="40" y="292"/>
                  </a:lnTo>
                  <a:lnTo>
                    <a:pt x="42" y="290"/>
                  </a:lnTo>
                  <a:lnTo>
                    <a:pt x="44" y="289"/>
                  </a:lnTo>
                  <a:lnTo>
                    <a:pt x="46" y="287"/>
                  </a:lnTo>
                  <a:lnTo>
                    <a:pt x="48" y="285"/>
                  </a:lnTo>
                  <a:lnTo>
                    <a:pt x="50" y="283"/>
                  </a:lnTo>
                  <a:lnTo>
                    <a:pt x="52" y="282"/>
                  </a:lnTo>
                  <a:lnTo>
                    <a:pt x="54" y="280"/>
                  </a:lnTo>
                  <a:lnTo>
                    <a:pt x="56" y="278"/>
                  </a:lnTo>
                  <a:lnTo>
                    <a:pt x="58" y="276"/>
                  </a:lnTo>
                  <a:lnTo>
                    <a:pt x="60" y="275"/>
                  </a:lnTo>
                  <a:lnTo>
                    <a:pt x="62" y="273"/>
                  </a:lnTo>
                  <a:lnTo>
                    <a:pt x="64" y="272"/>
                  </a:lnTo>
                  <a:lnTo>
                    <a:pt x="66" y="270"/>
                  </a:lnTo>
                  <a:lnTo>
                    <a:pt x="68" y="269"/>
                  </a:lnTo>
                  <a:lnTo>
                    <a:pt x="70" y="267"/>
                  </a:lnTo>
                  <a:lnTo>
                    <a:pt x="72" y="266"/>
                  </a:lnTo>
                  <a:lnTo>
                    <a:pt x="74" y="264"/>
                  </a:lnTo>
                  <a:lnTo>
                    <a:pt x="76" y="263"/>
                  </a:lnTo>
                  <a:lnTo>
                    <a:pt x="78" y="261"/>
                  </a:lnTo>
                  <a:lnTo>
                    <a:pt x="80" y="260"/>
                  </a:lnTo>
                  <a:lnTo>
                    <a:pt x="82" y="258"/>
                  </a:lnTo>
                  <a:lnTo>
                    <a:pt x="84" y="257"/>
                  </a:lnTo>
                  <a:lnTo>
                    <a:pt x="86" y="256"/>
                  </a:lnTo>
                  <a:lnTo>
                    <a:pt x="88" y="254"/>
                  </a:lnTo>
                  <a:lnTo>
                    <a:pt x="90" y="253"/>
                  </a:lnTo>
                  <a:lnTo>
                    <a:pt x="92" y="252"/>
                  </a:lnTo>
                  <a:lnTo>
                    <a:pt x="94" y="250"/>
                  </a:lnTo>
                  <a:lnTo>
                    <a:pt x="96" y="249"/>
                  </a:lnTo>
                  <a:lnTo>
                    <a:pt x="98" y="248"/>
                  </a:lnTo>
                  <a:lnTo>
                    <a:pt x="100" y="247"/>
                  </a:lnTo>
                  <a:lnTo>
                    <a:pt x="102" y="245"/>
                  </a:lnTo>
                  <a:lnTo>
                    <a:pt x="104" y="244"/>
                  </a:lnTo>
                  <a:lnTo>
                    <a:pt x="106" y="243"/>
                  </a:lnTo>
                  <a:lnTo>
                    <a:pt x="108" y="242"/>
                  </a:lnTo>
                  <a:lnTo>
                    <a:pt x="110" y="240"/>
                  </a:lnTo>
                  <a:lnTo>
                    <a:pt x="112" y="239"/>
                  </a:lnTo>
                  <a:lnTo>
                    <a:pt x="114" y="238"/>
                  </a:lnTo>
                  <a:lnTo>
                    <a:pt x="116" y="237"/>
                  </a:lnTo>
                  <a:lnTo>
                    <a:pt x="118" y="236"/>
                  </a:lnTo>
                  <a:lnTo>
                    <a:pt x="120" y="234"/>
                  </a:lnTo>
                  <a:lnTo>
                    <a:pt x="122" y="233"/>
                  </a:lnTo>
                  <a:lnTo>
                    <a:pt x="124" y="232"/>
                  </a:lnTo>
                  <a:lnTo>
                    <a:pt x="126" y="231"/>
                  </a:lnTo>
                  <a:lnTo>
                    <a:pt x="128" y="230"/>
                  </a:lnTo>
                  <a:lnTo>
                    <a:pt x="130" y="229"/>
                  </a:lnTo>
                  <a:lnTo>
                    <a:pt x="132" y="228"/>
                  </a:lnTo>
                  <a:lnTo>
                    <a:pt x="134" y="227"/>
                  </a:lnTo>
                  <a:lnTo>
                    <a:pt x="136" y="225"/>
                  </a:lnTo>
                  <a:lnTo>
                    <a:pt x="138" y="224"/>
                  </a:lnTo>
                  <a:lnTo>
                    <a:pt x="140" y="223"/>
                  </a:lnTo>
                  <a:lnTo>
                    <a:pt x="142" y="222"/>
                  </a:lnTo>
                  <a:lnTo>
                    <a:pt x="144" y="221"/>
                  </a:lnTo>
                  <a:lnTo>
                    <a:pt x="146" y="220"/>
                  </a:lnTo>
                  <a:lnTo>
                    <a:pt x="148" y="219"/>
                  </a:lnTo>
                  <a:lnTo>
                    <a:pt x="150" y="218"/>
                  </a:lnTo>
                  <a:lnTo>
                    <a:pt x="152" y="217"/>
                  </a:lnTo>
                  <a:lnTo>
                    <a:pt x="154" y="216"/>
                  </a:lnTo>
                  <a:lnTo>
                    <a:pt x="156" y="215"/>
                  </a:lnTo>
                  <a:lnTo>
                    <a:pt x="158" y="214"/>
                  </a:lnTo>
                  <a:lnTo>
                    <a:pt x="160" y="213"/>
                  </a:lnTo>
                  <a:lnTo>
                    <a:pt x="162" y="212"/>
                  </a:lnTo>
                  <a:lnTo>
                    <a:pt x="164" y="211"/>
                  </a:lnTo>
                  <a:lnTo>
                    <a:pt x="166" y="210"/>
                  </a:lnTo>
                  <a:lnTo>
                    <a:pt x="168" y="209"/>
                  </a:lnTo>
                  <a:lnTo>
                    <a:pt x="170" y="208"/>
                  </a:lnTo>
                  <a:lnTo>
                    <a:pt x="172" y="207"/>
                  </a:lnTo>
                  <a:lnTo>
                    <a:pt x="174" y="206"/>
                  </a:lnTo>
                  <a:lnTo>
                    <a:pt x="176" y="205"/>
                  </a:lnTo>
                  <a:lnTo>
                    <a:pt x="178" y="204"/>
                  </a:lnTo>
                  <a:lnTo>
                    <a:pt x="180" y="203"/>
                  </a:lnTo>
                  <a:lnTo>
                    <a:pt x="182" y="202"/>
                  </a:lnTo>
                  <a:lnTo>
                    <a:pt x="184" y="201"/>
                  </a:lnTo>
                  <a:lnTo>
                    <a:pt x="186" y="200"/>
                  </a:lnTo>
                  <a:lnTo>
                    <a:pt x="188" y="199"/>
                  </a:lnTo>
                  <a:lnTo>
                    <a:pt x="190" y="198"/>
                  </a:lnTo>
                  <a:lnTo>
                    <a:pt x="192" y="197"/>
                  </a:lnTo>
                  <a:lnTo>
                    <a:pt x="194" y="196"/>
                  </a:lnTo>
                  <a:lnTo>
                    <a:pt x="196" y="195"/>
                  </a:lnTo>
                  <a:lnTo>
                    <a:pt x="198" y="195"/>
                  </a:lnTo>
                  <a:lnTo>
                    <a:pt x="200" y="194"/>
                  </a:lnTo>
                  <a:lnTo>
                    <a:pt x="202" y="193"/>
                  </a:lnTo>
                  <a:lnTo>
                    <a:pt x="204" y="192"/>
                  </a:lnTo>
                  <a:lnTo>
                    <a:pt x="206" y="191"/>
                  </a:lnTo>
                  <a:lnTo>
                    <a:pt x="208" y="190"/>
                  </a:lnTo>
                  <a:lnTo>
                    <a:pt x="210" y="189"/>
                  </a:lnTo>
                  <a:lnTo>
                    <a:pt x="212" y="188"/>
                  </a:lnTo>
                  <a:lnTo>
                    <a:pt x="214" y="187"/>
                  </a:lnTo>
                  <a:lnTo>
                    <a:pt x="216" y="186"/>
                  </a:lnTo>
                  <a:lnTo>
                    <a:pt x="218" y="186"/>
                  </a:lnTo>
                  <a:lnTo>
                    <a:pt x="220" y="185"/>
                  </a:lnTo>
                  <a:lnTo>
                    <a:pt x="222" y="184"/>
                  </a:lnTo>
                  <a:lnTo>
                    <a:pt x="224" y="183"/>
                  </a:lnTo>
                  <a:lnTo>
                    <a:pt x="226" y="182"/>
                  </a:lnTo>
                  <a:lnTo>
                    <a:pt x="228" y="181"/>
                  </a:lnTo>
                  <a:lnTo>
                    <a:pt x="230" y="180"/>
                  </a:lnTo>
                  <a:lnTo>
                    <a:pt x="232" y="180"/>
                  </a:lnTo>
                  <a:lnTo>
                    <a:pt x="234" y="179"/>
                  </a:lnTo>
                  <a:lnTo>
                    <a:pt x="236" y="178"/>
                  </a:lnTo>
                  <a:lnTo>
                    <a:pt x="238" y="177"/>
                  </a:lnTo>
                  <a:lnTo>
                    <a:pt x="240" y="176"/>
                  </a:lnTo>
                  <a:lnTo>
                    <a:pt x="242" y="175"/>
                  </a:lnTo>
                  <a:lnTo>
                    <a:pt x="244" y="175"/>
                  </a:lnTo>
                  <a:lnTo>
                    <a:pt x="246" y="174"/>
                  </a:lnTo>
                  <a:lnTo>
                    <a:pt x="248" y="173"/>
                  </a:lnTo>
                  <a:lnTo>
                    <a:pt x="250" y="172"/>
                  </a:lnTo>
                  <a:lnTo>
                    <a:pt x="252" y="171"/>
                  </a:lnTo>
                  <a:lnTo>
                    <a:pt x="254" y="171"/>
                  </a:lnTo>
                  <a:lnTo>
                    <a:pt x="256" y="170"/>
                  </a:lnTo>
                  <a:lnTo>
                    <a:pt x="258" y="169"/>
                  </a:lnTo>
                  <a:lnTo>
                    <a:pt x="260" y="168"/>
                  </a:lnTo>
                  <a:lnTo>
                    <a:pt x="262" y="167"/>
                  </a:lnTo>
                  <a:lnTo>
                    <a:pt x="264" y="167"/>
                  </a:lnTo>
                  <a:lnTo>
                    <a:pt x="266" y="166"/>
                  </a:lnTo>
                  <a:lnTo>
                    <a:pt x="268" y="165"/>
                  </a:lnTo>
                  <a:lnTo>
                    <a:pt x="270" y="164"/>
                  </a:lnTo>
                  <a:lnTo>
                    <a:pt x="272" y="163"/>
                  </a:lnTo>
                  <a:lnTo>
                    <a:pt x="274" y="163"/>
                  </a:lnTo>
                  <a:lnTo>
                    <a:pt x="276" y="162"/>
                  </a:lnTo>
                  <a:lnTo>
                    <a:pt x="278" y="161"/>
                  </a:lnTo>
                  <a:lnTo>
                    <a:pt x="280" y="160"/>
                  </a:lnTo>
                  <a:lnTo>
                    <a:pt x="282" y="159"/>
                  </a:lnTo>
                  <a:lnTo>
                    <a:pt x="284" y="159"/>
                  </a:lnTo>
                  <a:lnTo>
                    <a:pt x="286" y="158"/>
                  </a:lnTo>
                  <a:lnTo>
                    <a:pt x="288" y="157"/>
                  </a:lnTo>
                  <a:lnTo>
                    <a:pt x="290" y="156"/>
                  </a:lnTo>
                  <a:lnTo>
                    <a:pt x="292" y="156"/>
                  </a:lnTo>
                  <a:lnTo>
                    <a:pt x="294" y="155"/>
                  </a:lnTo>
                  <a:lnTo>
                    <a:pt x="296" y="154"/>
                  </a:lnTo>
                  <a:lnTo>
                    <a:pt x="298" y="153"/>
                  </a:lnTo>
                  <a:lnTo>
                    <a:pt x="300" y="153"/>
                  </a:lnTo>
                  <a:lnTo>
                    <a:pt x="302" y="152"/>
                  </a:lnTo>
                  <a:lnTo>
                    <a:pt x="304" y="151"/>
                  </a:lnTo>
                  <a:lnTo>
                    <a:pt x="306" y="150"/>
                  </a:lnTo>
                  <a:lnTo>
                    <a:pt x="308" y="150"/>
                  </a:lnTo>
                  <a:lnTo>
                    <a:pt x="310" y="149"/>
                  </a:lnTo>
                  <a:lnTo>
                    <a:pt x="312" y="148"/>
                  </a:lnTo>
                  <a:lnTo>
                    <a:pt x="314" y="148"/>
                  </a:lnTo>
                  <a:lnTo>
                    <a:pt x="316" y="147"/>
                  </a:lnTo>
                  <a:lnTo>
                    <a:pt x="318" y="146"/>
                  </a:lnTo>
                  <a:lnTo>
                    <a:pt x="320" y="145"/>
                  </a:lnTo>
                  <a:lnTo>
                    <a:pt x="322" y="145"/>
                  </a:lnTo>
                  <a:lnTo>
                    <a:pt x="324" y="144"/>
                  </a:lnTo>
                  <a:lnTo>
                    <a:pt x="326" y="143"/>
                  </a:lnTo>
                  <a:lnTo>
                    <a:pt x="328" y="142"/>
                  </a:lnTo>
                  <a:lnTo>
                    <a:pt x="330" y="142"/>
                  </a:lnTo>
                  <a:lnTo>
                    <a:pt x="332" y="141"/>
                  </a:lnTo>
                  <a:lnTo>
                    <a:pt x="334" y="140"/>
                  </a:lnTo>
                  <a:lnTo>
                    <a:pt x="336" y="140"/>
                  </a:lnTo>
                  <a:lnTo>
                    <a:pt x="338" y="139"/>
                  </a:lnTo>
                  <a:lnTo>
                    <a:pt x="340" y="138"/>
                  </a:lnTo>
                  <a:lnTo>
                    <a:pt x="342" y="138"/>
                  </a:lnTo>
                  <a:lnTo>
                    <a:pt x="344" y="137"/>
                  </a:lnTo>
                  <a:lnTo>
                    <a:pt x="346" y="136"/>
                  </a:lnTo>
                  <a:lnTo>
                    <a:pt x="348" y="135"/>
                  </a:lnTo>
                  <a:lnTo>
                    <a:pt x="350" y="135"/>
                  </a:lnTo>
                  <a:lnTo>
                    <a:pt x="352" y="134"/>
                  </a:lnTo>
                  <a:lnTo>
                    <a:pt x="354" y="133"/>
                  </a:lnTo>
                  <a:lnTo>
                    <a:pt x="356" y="133"/>
                  </a:lnTo>
                  <a:lnTo>
                    <a:pt x="358" y="132"/>
                  </a:lnTo>
                  <a:lnTo>
                    <a:pt x="360" y="131"/>
                  </a:lnTo>
                  <a:lnTo>
                    <a:pt x="362" y="131"/>
                  </a:lnTo>
                  <a:lnTo>
                    <a:pt x="364" y="130"/>
                  </a:lnTo>
                  <a:lnTo>
                    <a:pt x="366" y="129"/>
                  </a:lnTo>
                  <a:lnTo>
                    <a:pt x="368" y="129"/>
                  </a:lnTo>
                  <a:lnTo>
                    <a:pt x="370" y="128"/>
                  </a:lnTo>
                  <a:lnTo>
                    <a:pt x="372" y="127"/>
                  </a:lnTo>
                  <a:lnTo>
                    <a:pt x="374" y="127"/>
                  </a:lnTo>
                  <a:lnTo>
                    <a:pt x="376" y="126"/>
                  </a:lnTo>
                  <a:lnTo>
                    <a:pt x="378" y="125"/>
                  </a:lnTo>
                  <a:lnTo>
                    <a:pt x="380" y="125"/>
                  </a:lnTo>
                  <a:lnTo>
                    <a:pt x="382" y="124"/>
                  </a:lnTo>
                  <a:lnTo>
                    <a:pt x="384" y="123"/>
                  </a:lnTo>
                  <a:lnTo>
                    <a:pt x="386" y="123"/>
                  </a:lnTo>
                  <a:lnTo>
                    <a:pt x="388" y="122"/>
                  </a:lnTo>
                  <a:lnTo>
                    <a:pt x="390" y="121"/>
                  </a:lnTo>
                  <a:lnTo>
                    <a:pt x="392" y="121"/>
                  </a:lnTo>
                  <a:lnTo>
                    <a:pt x="394" y="120"/>
                  </a:lnTo>
                  <a:lnTo>
                    <a:pt x="396" y="119"/>
                  </a:lnTo>
                  <a:lnTo>
                    <a:pt x="398" y="119"/>
                  </a:lnTo>
                  <a:lnTo>
                    <a:pt x="400" y="118"/>
                  </a:lnTo>
                  <a:lnTo>
                    <a:pt x="402" y="117"/>
                  </a:lnTo>
                  <a:lnTo>
                    <a:pt x="404" y="117"/>
                  </a:lnTo>
                  <a:lnTo>
                    <a:pt x="406" y="116"/>
                  </a:lnTo>
                  <a:lnTo>
                    <a:pt x="408" y="115"/>
                  </a:lnTo>
                  <a:lnTo>
                    <a:pt x="410" y="115"/>
                  </a:lnTo>
                  <a:lnTo>
                    <a:pt x="412" y="114"/>
                  </a:lnTo>
                  <a:lnTo>
                    <a:pt x="414" y="114"/>
                  </a:lnTo>
                  <a:lnTo>
                    <a:pt x="416" y="113"/>
                  </a:lnTo>
                  <a:lnTo>
                    <a:pt x="418" y="112"/>
                  </a:lnTo>
                  <a:lnTo>
                    <a:pt x="420" y="112"/>
                  </a:lnTo>
                  <a:lnTo>
                    <a:pt x="422" y="111"/>
                  </a:lnTo>
                  <a:lnTo>
                    <a:pt x="424" y="110"/>
                  </a:lnTo>
                  <a:lnTo>
                    <a:pt x="426" y="110"/>
                  </a:lnTo>
                  <a:lnTo>
                    <a:pt x="428" y="109"/>
                  </a:lnTo>
                  <a:lnTo>
                    <a:pt x="430" y="108"/>
                  </a:lnTo>
                  <a:lnTo>
                    <a:pt x="432" y="108"/>
                  </a:lnTo>
                  <a:lnTo>
                    <a:pt x="434" y="107"/>
                  </a:lnTo>
                  <a:lnTo>
                    <a:pt x="436" y="107"/>
                  </a:lnTo>
                  <a:lnTo>
                    <a:pt x="438" y="106"/>
                  </a:lnTo>
                  <a:lnTo>
                    <a:pt x="440" y="105"/>
                  </a:lnTo>
                  <a:lnTo>
                    <a:pt x="442" y="105"/>
                  </a:lnTo>
                  <a:lnTo>
                    <a:pt x="444" y="104"/>
                  </a:lnTo>
                  <a:lnTo>
                    <a:pt x="446" y="104"/>
                  </a:lnTo>
                  <a:lnTo>
                    <a:pt x="448" y="103"/>
                  </a:lnTo>
                  <a:lnTo>
                    <a:pt x="450" y="102"/>
                  </a:lnTo>
                  <a:lnTo>
                    <a:pt x="452" y="102"/>
                  </a:lnTo>
                  <a:lnTo>
                    <a:pt x="454" y="101"/>
                  </a:lnTo>
                  <a:lnTo>
                    <a:pt x="456" y="100"/>
                  </a:lnTo>
                  <a:lnTo>
                    <a:pt x="458" y="100"/>
                  </a:lnTo>
                  <a:lnTo>
                    <a:pt x="460" y="99"/>
                  </a:lnTo>
                  <a:lnTo>
                    <a:pt x="462" y="99"/>
                  </a:lnTo>
                  <a:lnTo>
                    <a:pt x="464" y="98"/>
                  </a:lnTo>
                  <a:lnTo>
                    <a:pt x="466" y="97"/>
                  </a:lnTo>
                  <a:lnTo>
                    <a:pt x="468" y="97"/>
                  </a:lnTo>
                  <a:lnTo>
                    <a:pt x="470" y="96"/>
                  </a:lnTo>
                  <a:lnTo>
                    <a:pt x="472" y="96"/>
                  </a:lnTo>
                  <a:lnTo>
                    <a:pt x="474" y="95"/>
                  </a:lnTo>
                  <a:lnTo>
                    <a:pt x="476" y="94"/>
                  </a:lnTo>
                  <a:lnTo>
                    <a:pt x="478" y="94"/>
                  </a:lnTo>
                  <a:lnTo>
                    <a:pt x="480" y="93"/>
                  </a:lnTo>
                  <a:lnTo>
                    <a:pt x="482" y="93"/>
                  </a:lnTo>
                  <a:lnTo>
                    <a:pt x="484" y="92"/>
                  </a:lnTo>
                  <a:lnTo>
                    <a:pt x="486" y="92"/>
                  </a:lnTo>
                  <a:lnTo>
                    <a:pt x="488" y="91"/>
                  </a:lnTo>
                  <a:lnTo>
                    <a:pt x="490" y="90"/>
                  </a:lnTo>
                  <a:lnTo>
                    <a:pt x="492" y="90"/>
                  </a:lnTo>
                  <a:lnTo>
                    <a:pt x="494" y="89"/>
                  </a:lnTo>
                  <a:lnTo>
                    <a:pt x="496" y="89"/>
                  </a:lnTo>
                  <a:lnTo>
                    <a:pt x="498" y="88"/>
                  </a:lnTo>
                  <a:lnTo>
                    <a:pt x="500" y="87"/>
                  </a:lnTo>
                  <a:lnTo>
                    <a:pt x="502" y="87"/>
                  </a:lnTo>
                  <a:lnTo>
                    <a:pt x="504" y="86"/>
                  </a:lnTo>
                  <a:lnTo>
                    <a:pt x="506" y="86"/>
                  </a:lnTo>
                  <a:lnTo>
                    <a:pt x="508" y="85"/>
                  </a:lnTo>
                  <a:lnTo>
                    <a:pt x="510" y="85"/>
                  </a:lnTo>
                  <a:lnTo>
                    <a:pt x="512" y="84"/>
                  </a:lnTo>
                  <a:lnTo>
                    <a:pt x="514" y="83"/>
                  </a:lnTo>
                  <a:lnTo>
                    <a:pt x="516" y="83"/>
                  </a:lnTo>
                  <a:lnTo>
                    <a:pt x="518" y="82"/>
                  </a:lnTo>
                  <a:lnTo>
                    <a:pt x="520" y="82"/>
                  </a:lnTo>
                  <a:lnTo>
                    <a:pt x="522" y="81"/>
                  </a:lnTo>
                  <a:lnTo>
                    <a:pt x="524" y="81"/>
                  </a:lnTo>
                  <a:lnTo>
                    <a:pt x="526" y="80"/>
                  </a:lnTo>
                  <a:lnTo>
                    <a:pt x="528" y="79"/>
                  </a:lnTo>
                  <a:lnTo>
                    <a:pt x="530" y="79"/>
                  </a:lnTo>
                  <a:lnTo>
                    <a:pt x="532" y="78"/>
                  </a:lnTo>
                  <a:lnTo>
                    <a:pt x="534" y="78"/>
                  </a:lnTo>
                  <a:lnTo>
                    <a:pt x="536" y="77"/>
                  </a:lnTo>
                  <a:lnTo>
                    <a:pt x="538" y="77"/>
                  </a:lnTo>
                  <a:lnTo>
                    <a:pt x="540" y="76"/>
                  </a:lnTo>
                  <a:lnTo>
                    <a:pt x="542" y="76"/>
                  </a:lnTo>
                  <a:lnTo>
                    <a:pt x="544" y="75"/>
                  </a:lnTo>
                  <a:lnTo>
                    <a:pt x="546" y="74"/>
                  </a:lnTo>
                  <a:lnTo>
                    <a:pt x="548" y="74"/>
                  </a:lnTo>
                  <a:lnTo>
                    <a:pt x="550" y="73"/>
                  </a:lnTo>
                  <a:lnTo>
                    <a:pt x="552" y="73"/>
                  </a:lnTo>
                  <a:lnTo>
                    <a:pt x="554" y="72"/>
                  </a:lnTo>
                  <a:lnTo>
                    <a:pt x="556" y="72"/>
                  </a:lnTo>
                  <a:lnTo>
                    <a:pt x="558" y="71"/>
                  </a:lnTo>
                  <a:lnTo>
                    <a:pt x="560" y="71"/>
                  </a:lnTo>
                  <a:lnTo>
                    <a:pt x="562" y="70"/>
                  </a:lnTo>
                  <a:lnTo>
                    <a:pt x="564" y="69"/>
                  </a:lnTo>
                  <a:lnTo>
                    <a:pt x="566" y="69"/>
                  </a:lnTo>
                  <a:lnTo>
                    <a:pt x="568" y="68"/>
                  </a:lnTo>
                  <a:lnTo>
                    <a:pt x="570" y="68"/>
                  </a:lnTo>
                  <a:lnTo>
                    <a:pt x="572" y="67"/>
                  </a:lnTo>
                  <a:lnTo>
                    <a:pt x="574" y="67"/>
                  </a:lnTo>
                  <a:lnTo>
                    <a:pt x="576" y="66"/>
                  </a:lnTo>
                  <a:lnTo>
                    <a:pt x="578" y="66"/>
                  </a:lnTo>
                  <a:lnTo>
                    <a:pt x="580" y="65"/>
                  </a:lnTo>
                  <a:lnTo>
                    <a:pt x="582" y="65"/>
                  </a:lnTo>
                  <a:lnTo>
                    <a:pt x="584" y="64"/>
                  </a:lnTo>
                  <a:lnTo>
                    <a:pt x="586" y="63"/>
                  </a:lnTo>
                  <a:lnTo>
                    <a:pt x="588" y="63"/>
                  </a:lnTo>
                  <a:lnTo>
                    <a:pt x="590" y="62"/>
                  </a:lnTo>
                  <a:lnTo>
                    <a:pt x="592" y="62"/>
                  </a:lnTo>
                  <a:lnTo>
                    <a:pt x="594" y="61"/>
                  </a:lnTo>
                  <a:lnTo>
                    <a:pt x="596" y="61"/>
                  </a:lnTo>
                  <a:lnTo>
                    <a:pt x="598" y="60"/>
                  </a:lnTo>
                  <a:lnTo>
                    <a:pt x="600" y="60"/>
                  </a:lnTo>
                  <a:lnTo>
                    <a:pt x="602" y="59"/>
                  </a:lnTo>
                  <a:lnTo>
                    <a:pt x="604" y="59"/>
                  </a:lnTo>
                  <a:lnTo>
                    <a:pt x="606" y="58"/>
                  </a:lnTo>
                  <a:lnTo>
                    <a:pt x="608" y="58"/>
                  </a:lnTo>
                  <a:lnTo>
                    <a:pt x="610" y="57"/>
                  </a:lnTo>
                  <a:lnTo>
                    <a:pt x="612" y="57"/>
                  </a:lnTo>
                  <a:lnTo>
                    <a:pt x="614" y="56"/>
                  </a:lnTo>
                  <a:lnTo>
                    <a:pt x="616" y="56"/>
                  </a:lnTo>
                  <a:lnTo>
                    <a:pt x="618" y="55"/>
                  </a:lnTo>
                  <a:lnTo>
                    <a:pt x="620" y="54"/>
                  </a:lnTo>
                  <a:lnTo>
                    <a:pt x="622" y="54"/>
                  </a:lnTo>
                  <a:lnTo>
                    <a:pt x="624" y="53"/>
                  </a:lnTo>
                  <a:lnTo>
                    <a:pt x="626" y="53"/>
                  </a:lnTo>
                  <a:lnTo>
                    <a:pt x="628" y="52"/>
                  </a:lnTo>
                  <a:lnTo>
                    <a:pt x="630" y="52"/>
                  </a:lnTo>
                  <a:lnTo>
                    <a:pt x="632" y="51"/>
                  </a:lnTo>
                  <a:lnTo>
                    <a:pt x="634" y="51"/>
                  </a:lnTo>
                  <a:lnTo>
                    <a:pt x="636" y="50"/>
                  </a:lnTo>
                  <a:lnTo>
                    <a:pt x="638" y="50"/>
                  </a:lnTo>
                  <a:lnTo>
                    <a:pt x="640" y="49"/>
                  </a:lnTo>
                  <a:lnTo>
                    <a:pt x="642" y="49"/>
                  </a:lnTo>
                  <a:lnTo>
                    <a:pt x="644" y="48"/>
                  </a:lnTo>
                  <a:lnTo>
                    <a:pt x="646" y="48"/>
                  </a:lnTo>
                  <a:lnTo>
                    <a:pt x="648" y="47"/>
                  </a:lnTo>
                  <a:lnTo>
                    <a:pt x="650" y="47"/>
                  </a:lnTo>
                  <a:lnTo>
                    <a:pt x="652" y="46"/>
                  </a:lnTo>
                  <a:lnTo>
                    <a:pt x="654" y="46"/>
                  </a:lnTo>
                  <a:lnTo>
                    <a:pt x="656" y="45"/>
                  </a:lnTo>
                  <a:lnTo>
                    <a:pt x="658" y="45"/>
                  </a:lnTo>
                  <a:lnTo>
                    <a:pt x="660" y="44"/>
                  </a:lnTo>
                  <a:lnTo>
                    <a:pt x="662" y="44"/>
                  </a:lnTo>
                  <a:lnTo>
                    <a:pt x="664" y="43"/>
                  </a:lnTo>
                  <a:lnTo>
                    <a:pt x="666" y="43"/>
                  </a:lnTo>
                  <a:lnTo>
                    <a:pt x="668" y="42"/>
                  </a:lnTo>
                  <a:lnTo>
                    <a:pt x="670" y="42"/>
                  </a:lnTo>
                  <a:lnTo>
                    <a:pt x="672" y="41"/>
                  </a:lnTo>
                  <a:lnTo>
                    <a:pt x="674" y="41"/>
                  </a:lnTo>
                  <a:lnTo>
                    <a:pt x="676" y="40"/>
                  </a:lnTo>
                  <a:lnTo>
                    <a:pt x="678" y="40"/>
                  </a:lnTo>
                  <a:lnTo>
                    <a:pt x="680" y="39"/>
                  </a:lnTo>
                  <a:lnTo>
                    <a:pt x="682" y="39"/>
                  </a:lnTo>
                  <a:lnTo>
                    <a:pt x="684" y="38"/>
                  </a:lnTo>
                  <a:lnTo>
                    <a:pt x="686" y="38"/>
                  </a:lnTo>
                  <a:lnTo>
                    <a:pt x="688" y="37"/>
                  </a:lnTo>
                  <a:lnTo>
                    <a:pt x="690" y="37"/>
                  </a:lnTo>
                  <a:lnTo>
                    <a:pt x="692" y="36"/>
                  </a:lnTo>
                  <a:lnTo>
                    <a:pt x="694" y="36"/>
                  </a:lnTo>
                  <a:lnTo>
                    <a:pt x="696" y="35"/>
                  </a:lnTo>
                  <a:lnTo>
                    <a:pt x="698" y="35"/>
                  </a:lnTo>
                  <a:lnTo>
                    <a:pt x="700" y="34"/>
                  </a:lnTo>
                  <a:lnTo>
                    <a:pt x="702" y="34"/>
                  </a:lnTo>
                  <a:lnTo>
                    <a:pt x="704" y="33"/>
                  </a:lnTo>
                  <a:lnTo>
                    <a:pt x="706" y="33"/>
                  </a:lnTo>
                  <a:lnTo>
                    <a:pt x="708" y="32"/>
                  </a:lnTo>
                  <a:lnTo>
                    <a:pt x="710" y="32"/>
                  </a:lnTo>
                  <a:lnTo>
                    <a:pt x="712" y="31"/>
                  </a:lnTo>
                  <a:lnTo>
                    <a:pt x="714" y="31"/>
                  </a:lnTo>
                  <a:lnTo>
                    <a:pt x="716" y="30"/>
                  </a:lnTo>
                  <a:lnTo>
                    <a:pt x="718" y="30"/>
                  </a:lnTo>
                  <a:lnTo>
                    <a:pt x="720" y="29"/>
                  </a:lnTo>
                  <a:lnTo>
                    <a:pt x="722" y="29"/>
                  </a:lnTo>
                  <a:lnTo>
                    <a:pt x="724" y="28"/>
                  </a:lnTo>
                  <a:lnTo>
                    <a:pt x="726" y="28"/>
                  </a:lnTo>
                  <a:lnTo>
                    <a:pt x="728" y="27"/>
                  </a:lnTo>
                  <a:lnTo>
                    <a:pt x="730" y="27"/>
                  </a:lnTo>
                  <a:lnTo>
                    <a:pt x="732" y="27"/>
                  </a:lnTo>
                  <a:lnTo>
                    <a:pt x="734" y="26"/>
                  </a:lnTo>
                  <a:lnTo>
                    <a:pt x="736" y="26"/>
                  </a:lnTo>
                  <a:lnTo>
                    <a:pt x="738" y="25"/>
                  </a:lnTo>
                  <a:lnTo>
                    <a:pt x="740" y="25"/>
                  </a:lnTo>
                  <a:lnTo>
                    <a:pt x="742" y="24"/>
                  </a:lnTo>
                  <a:lnTo>
                    <a:pt x="744" y="24"/>
                  </a:lnTo>
                  <a:lnTo>
                    <a:pt x="746" y="23"/>
                  </a:lnTo>
                  <a:lnTo>
                    <a:pt x="748" y="23"/>
                  </a:lnTo>
                  <a:lnTo>
                    <a:pt x="750" y="22"/>
                  </a:lnTo>
                  <a:lnTo>
                    <a:pt x="752" y="22"/>
                  </a:lnTo>
                  <a:lnTo>
                    <a:pt x="754" y="21"/>
                  </a:lnTo>
                  <a:lnTo>
                    <a:pt x="756" y="21"/>
                  </a:lnTo>
                  <a:lnTo>
                    <a:pt x="758" y="20"/>
                  </a:lnTo>
                  <a:lnTo>
                    <a:pt x="760" y="20"/>
                  </a:lnTo>
                  <a:lnTo>
                    <a:pt x="762" y="19"/>
                  </a:lnTo>
                  <a:lnTo>
                    <a:pt x="764" y="19"/>
                  </a:lnTo>
                  <a:lnTo>
                    <a:pt x="766" y="18"/>
                  </a:lnTo>
                  <a:lnTo>
                    <a:pt x="768" y="18"/>
                  </a:lnTo>
                  <a:lnTo>
                    <a:pt x="770" y="17"/>
                  </a:lnTo>
                  <a:lnTo>
                    <a:pt x="772" y="17"/>
                  </a:lnTo>
                  <a:lnTo>
                    <a:pt x="774" y="17"/>
                  </a:lnTo>
                  <a:lnTo>
                    <a:pt x="776" y="16"/>
                  </a:lnTo>
                  <a:lnTo>
                    <a:pt x="778" y="16"/>
                  </a:lnTo>
                  <a:lnTo>
                    <a:pt x="780" y="15"/>
                  </a:lnTo>
                  <a:lnTo>
                    <a:pt x="782" y="15"/>
                  </a:lnTo>
                  <a:lnTo>
                    <a:pt x="784" y="14"/>
                  </a:lnTo>
                  <a:lnTo>
                    <a:pt x="786" y="14"/>
                  </a:lnTo>
                  <a:lnTo>
                    <a:pt x="788" y="13"/>
                  </a:lnTo>
                  <a:lnTo>
                    <a:pt x="790" y="13"/>
                  </a:lnTo>
                  <a:lnTo>
                    <a:pt x="792" y="12"/>
                  </a:lnTo>
                  <a:lnTo>
                    <a:pt x="794" y="12"/>
                  </a:lnTo>
                  <a:lnTo>
                    <a:pt x="796" y="11"/>
                  </a:lnTo>
                  <a:lnTo>
                    <a:pt x="798" y="11"/>
                  </a:lnTo>
                  <a:lnTo>
                    <a:pt x="800" y="11"/>
                  </a:lnTo>
                  <a:lnTo>
                    <a:pt x="802" y="10"/>
                  </a:lnTo>
                  <a:lnTo>
                    <a:pt x="804" y="10"/>
                  </a:lnTo>
                  <a:lnTo>
                    <a:pt x="806" y="9"/>
                  </a:lnTo>
                  <a:lnTo>
                    <a:pt x="808" y="9"/>
                  </a:lnTo>
                  <a:lnTo>
                    <a:pt x="810" y="8"/>
                  </a:lnTo>
                  <a:lnTo>
                    <a:pt x="812" y="8"/>
                  </a:lnTo>
                  <a:lnTo>
                    <a:pt x="814" y="7"/>
                  </a:lnTo>
                  <a:lnTo>
                    <a:pt x="816" y="7"/>
                  </a:lnTo>
                  <a:lnTo>
                    <a:pt x="818" y="6"/>
                  </a:lnTo>
                  <a:lnTo>
                    <a:pt x="820" y="6"/>
                  </a:lnTo>
                  <a:lnTo>
                    <a:pt x="822" y="6"/>
                  </a:lnTo>
                  <a:lnTo>
                    <a:pt x="824" y="5"/>
                  </a:lnTo>
                  <a:lnTo>
                    <a:pt x="826" y="5"/>
                  </a:lnTo>
                  <a:lnTo>
                    <a:pt x="828" y="4"/>
                  </a:lnTo>
                  <a:lnTo>
                    <a:pt x="830" y="4"/>
                  </a:lnTo>
                  <a:lnTo>
                    <a:pt x="832" y="3"/>
                  </a:lnTo>
                  <a:lnTo>
                    <a:pt x="834" y="3"/>
                  </a:lnTo>
                  <a:lnTo>
                    <a:pt x="836" y="2"/>
                  </a:lnTo>
                  <a:lnTo>
                    <a:pt x="838" y="2"/>
                  </a:lnTo>
                  <a:lnTo>
                    <a:pt x="840" y="1"/>
                  </a:lnTo>
                  <a:lnTo>
                    <a:pt x="842" y="1"/>
                  </a:lnTo>
                  <a:lnTo>
                    <a:pt x="844" y="1"/>
                  </a:lnTo>
                  <a:lnTo>
                    <a:pt x="845" y="0"/>
                  </a:lnTo>
                </a:path>
              </a:pathLst>
            </a:custGeom>
            <a:noFill/>
            <a:ln w="222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37" name="Freeform 132"/>
            <p:cNvSpPr>
              <a:spLocks/>
            </p:cNvSpPr>
            <p:nvPr/>
          </p:nvSpPr>
          <p:spPr bwMode="auto">
            <a:xfrm>
              <a:off x="4895851" y="5846763"/>
              <a:ext cx="17463" cy="209550"/>
            </a:xfrm>
            <a:custGeom>
              <a:avLst/>
              <a:gdLst>
                <a:gd name="T0" fmla="*/ 2147483647 w 6"/>
                <a:gd name="T1" fmla="*/ 0 h 31"/>
                <a:gd name="T2" fmla="*/ 2147483647 w 6"/>
                <a:gd name="T3" fmla="*/ 2147483647 h 31"/>
                <a:gd name="T4" fmla="*/ 2147483647 w 6"/>
                <a:gd name="T5" fmla="*/ 2147483647 h 31"/>
                <a:gd name="T6" fmla="*/ 2147483647 w 6"/>
                <a:gd name="T7" fmla="*/ 2147483647 h 31"/>
                <a:gd name="T8" fmla="*/ 2147483647 w 6"/>
                <a:gd name="T9" fmla="*/ 2147483647 h 31"/>
                <a:gd name="T10" fmla="*/ 0 w 6"/>
                <a:gd name="T11" fmla="*/ 2147483647 h 31"/>
                <a:gd name="T12" fmla="*/ 0 w 6"/>
                <a:gd name="T13" fmla="*/ 2147483647 h 31"/>
                <a:gd name="T14" fmla="*/ 0 w 6"/>
                <a:gd name="T15" fmla="*/ 2147483647 h 31"/>
                <a:gd name="T16" fmla="*/ 0 w 6"/>
                <a:gd name="T17" fmla="*/ 2147483647 h 31"/>
                <a:gd name="T18" fmla="*/ 0 w 6"/>
                <a:gd name="T19" fmla="*/ 2147483647 h 31"/>
                <a:gd name="T20" fmla="*/ 0 w 6"/>
                <a:gd name="T21" fmla="*/ 2147483647 h 31"/>
                <a:gd name="T22" fmla="*/ 0 w 6"/>
                <a:gd name="T23" fmla="*/ 2147483647 h 31"/>
                <a:gd name="T24" fmla="*/ 0 w 6"/>
                <a:gd name="T25" fmla="*/ 2147483647 h 31"/>
                <a:gd name="T26" fmla="*/ 0 w 6"/>
                <a:gd name="T27" fmla="*/ 2147483647 h 3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"/>
                <a:gd name="T43" fmla="*/ 0 h 31"/>
                <a:gd name="T44" fmla="*/ 6 w 6"/>
                <a:gd name="T45" fmla="*/ 31 h 3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" h="31">
                  <a:moveTo>
                    <a:pt x="6" y="0"/>
                  </a:moveTo>
                  <a:lnTo>
                    <a:pt x="4" y="6"/>
                  </a:lnTo>
                  <a:lnTo>
                    <a:pt x="2" y="13"/>
                  </a:lnTo>
                  <a:lnTo>
                    <a:pt x="1" y="19"/>
                  </a:lnTo>
                  <a:lnTo>
                    <a:pt x="1" y="23"/>
                  </a:lnTo>
                  <a:lnTo>
                    <a:pt x="0" y="25"/>
                  </a:lnTo>
                  <a:lnTo>
                    <a:pt x="0" y="27"/>
                  </a:lnTo>
                  <a:lnTo>
                    <a:pt x="0" y="29"/>
                  </a:lnTo>
                  <a:lnTo>
                    <a:pt x="0" y="30"/>
                  </a:lnTo>
                  <a:lnTo>
                    <a:pt x="0" y="31"/>
                  </a:lnTo>
                </a:path>
              </a:pathLst>
            </a:custGeom>
            <a:noFill/>
            <a:ln w="222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8235" name="TextBox 242"/>
          <p:cNvSpPr txBox="1">
            <a:spLocks noChangeArrowheads="1"/>
          </p:cNvSpPr>
          <p:nvPr/>
        </p:nvSpPr>
        <p:spPr bwMode="auto">
          <a:xfrm>
            <a:off x="0" y="6611938"/>
            <a:ext cx="4022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 sz="1000"/>
              <a:t>© Copyright All Rights Reserved Homework Depot </a:t>
            </a:r>
            <a:r>
              <a:rPr lang="en-CA" sz="1000">
                <a:hlinkClick r:id="rId53"/>
              </a:rPr>
              <a:t>www.BCMath.ca</a:t>
            </a:r>
            <a:r>
              <a:rPr lang="en-CA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22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2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38" dur="500" fill="hold"/>
                                        <p:tgtEl>
                                          <p:spTgt spid="22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59" dur="500" fill="hold"/>
                                        <p:tgtEl>
                                          <p:spTgt spid="22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80" dur="500" fill="hold"/>
                                        <p:tgtEl>
                                          <p:spTgt spid="22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0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22" dur="500" fill="hold"/>
                                        <p:tgtEl>
                                          <p:spTgt spid="22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2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2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2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3" dur="1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6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9" dur="1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2" dur="1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5" dur="1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81" dur="5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86" dur="50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91" dur="5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9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01" dur="5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2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" grpId="0"/>
      <p:bldP spid="5152" grpId="0"/>
      <p:bldP spid="236" grpId="0" animBg="1"/>
      <p:bldP spid="236" grpId="1" animBg="1"/>
      <p:bldP spid="238" grpId="0" animBg="1"/>
      <p:bldP spid="238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4" grpId="0" animBg="1"/>
      <p:bldP spid="24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413" y="68263"/>
            <a:ext cx="7496175" cy="6985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III) Summary: </a:t>
            </a:r>
          </a:p>
        </p:txBody>
      </p:sp>
      <p:sp>
        <p:nvSpPr>
          <p:cNvPr id="6178" name="Content Placeholder 2"/>
          <p:cNvSpPr>
            <a:spLocks noGrp="1"/>
          </p:cNvSpPr>
          <p:nvPr>
            <p:ph sz="quarter" idx="1"/>
          </p:nvPr>
        </p:nvSpPr>
        <p:spPr>
          <a:xfrm>
            <a:off x="347663" y="1025525"/>
            <a:ext cx="8229600" cy="55895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CA" dirty="0"/>
              <a:t>Horizontal Expansions/Compressions</a:t>
            </a:r>
          </a:p>
          <a:p>
            <a:pPr eaLnBrk="1" hangingPunct="1">
              <a:buFont typeface="Wingdings" pitchFamily="2" charset="2"/>
              <a:buNone/>
            </a:pPr>
            <a:endParaRPr lang="en-CA" dirty="0"/>
          </a:p>
          <a:p>
            <a:pPr eaLnBrk="1" hangingPunct="1">
              <a:buFont typeface="Wingdings" pitchFamily="2" charset="2"/>
              <a:buNone/>
            </a:pPr>
            <a:endParaRPr lang="en-CA" dirty="0"/>
          </a:p>
          <a:p>
            <a:pPr eaLnBrk="1" hangingPunct="1">
              <a:buFont typeface="Wingdings" pitchFamily="2" charset="2"/>
              <a:buNone/>
            </a:pPr>
            <a:endParaRPr lang="en-CA" dirty="0"/>
          </a:p>
          <a:p>
            <a:pPr eaLnBrk="1" hangingPunct="1">
              <a:buFont typeface="Wingdings" pitchFamily="2" charset="2"/>
              <a:buNone/>
            </a:pPr>
            <a:endParaRPr lang="en-CA" dirty="0"/>
          </a:p>
          <a:p>
            <a:pPr eaLnBrk="1" hangingPunct="1">
              <a:buFont typeface="Wingdings" pitchFamily="2" charset="2"/>
              <a:buNone/>
            </a:pPr>
            <a:endParaRPr lang="en-CA" dirty="0"/>
          </a:p>
          <a:p>
            <a:pPr eaLnBrk="1" hangingPunct="1">
              <a:buFont typeface="Wingdings" pitchFamily="2" charset="2"/>
              <a:buNone/>
            </a:pPr>
            <a:endParaRPr lang="en-CA" sz="700" dirty="0"/>
          </a:p>
          <a:p>
            <a:pPr eaLnBrk="1" hangingPunct="1">
              <a:buFont typeface="Wingdings" pitchFamily="2" charset="2"/>
              <a:buNone/>
            </a:pPr>
            <a:r>
              <a:rPr lang="en-CA" dirty="0"/>
              <a:t>Vertical Expansions/Compressions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837238" y="1076325"/>
          <a:ext cx="142875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4" imgW="850531" imgH="253890" progId="Equation.DSMT4">
                  <p:embed/>
                </p:oleObj>
              </mc:Choice>
              <mc:Fallback>
                <p:oleObj name="Equation" r:id="rId4" imgW="850531" imgH="253890" progId="Equation.DSMT4">
                  <p:embed/>
                  <p:pic>
                    <p:nvPicPr>
                      <p:cNvPr id="61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7238" y="1076325"/>
                        <a:ext cx="1428750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7272338" y="1027113"/>
          <a:ext cx="143192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6" imgW="723586" imgH="253890" progId="Equation.DSMT4">
                  <p:embed/>
                </p:oleObj>
              </mc:Choice>
              <mc:Fallback>
                <p:oleObj name="Equation" r:id="rId6" imgW="723586" imgH="253890" progId="Equation.DSMT4">
                  <p:embed/>
                  <p:pic>
                    <p:nvPicPr>
                      <p:cNvPr id="614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2338" y="1027113"/>
                        <a:ext cx="1431925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5735638" y="3895725"/>
          <a:ext cx="1430337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8" imgW="850531" imgH="253890" progId="Equation.DSMT4">
                  <p:embed/>
                </p:oleObj>
              </mc:Choice>
              <mc:Fallback>
                <p:oleObj name="Equation" r:id="rId8" imgW="850531" imgH="253890" progId="Equation.DSMT4">
                  <p:embed/>
                  <p:pic>
                    <p:nvPicPr>
                      <p:cNvPr id="614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5638" y="3895725"/>
                        <a:ext cx="1430337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7240588" y="3803650"/>
          <a:ext cx="140811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9" imgW="710891" imgH="253890" progId="Equation.DSMT4">
                  <p:embed/>
                </p:oleObj>
              </mc:Choice>
              <mc:Fallback>
                <p:oleObj name="Equation" r:id="rId9" imgW="710891" imgH="253890" progId="Equation.DSMT4">
                  <p:embed/>
                  <p:pic>
                    <p:nvPicPr>
                      <p:cNvPr id="614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0588" y="3803650"/>
                        <a:ext cx="1408112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ight Brace 25"/>
          <p:cNvSpPr/>
          <p:nvPr/>
        </p:nvSpPr>
        <p:spPr>
          <a:xfrm rot="16200000">
            <a:off x="1436688" y="1625600"/>
            <a:ext cx="160338" cy="566737"/>
          </a:xfrm>
          <a:prstGeom prst="rightBrace">
            <a:avLst>
              <a:gd name="adj1" fmla="val 70833"/>
              <a:gd name="adj2" fmla="val 49010"/>
            </a:avLst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7" name="Right Brace 26"/>
          <p:cNvSpPr/>
          <p:nvPr/>
        </p:nvSpPr>
        <p:spPr>
          <a:xfrm rot="16200000">
            <a:off x="2184401" y="2584450"/>
            <a:ext cx="138112" cy="833437"/>
          </a:xfrm>
          <a:prstGeom prst="rightBrace">
            <a:avLst>
              <a:gd name="adj1" fmla="val 70833"/>
              <a:gd name="adj2" fmla="val 49010"/>
            </a:avLst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6156" name="Object 6"/>
          <p:cNvGraphicFramePr>
            <a:graphicFrameLocks noChangeAspect="1"/>
          </p:cNvGraphicFramePr>
          <p:nvPr/>
        </p:nvGraphicFramePr>
        <p:xfrm>
          <a:off x="1404938" y="1497013"/>
          <a:ext cx="244475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11" imgW="139639" imgH="190417" progId="Equation.DSMT4">
                  <p:embed/>
                </p:oleObj>
              </mc:Choice>
              <mc:Fallback>
                <p:oleObj name="Equation" r:id="rId11" imgW="139639" imgH="190417" progId="Equation.DSMT4">
                  <p:embed/>
                  <p:pic>
                    <p:nvPicPr>
                      <p:cNvPr id="615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4938" y="1497013"/>
                        <a:ext cx="244475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7" name="Object 7"/>
          <p:cNvGraphicFramePr>
            <a:graphicFrameLocks noChangeAspect="1"/>
          </p:cNvGraphicFramePr>
          <p:nvPr/>
        </p:nvGraphicFramePr>
        <p:xfrm>
          <a:off x="2152650" y="2578100"/>
          <a:ext cx="242888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13" imgW="139639" imgH="190417" progId="Equation.DSMT4">
                  <p:embed/>
                </p:oleObj>
              </mc:Choice>
              <mc:Fallback>
                <p:oleObj name="Equation" r:id="rId13" imgW="139639" imgH="190417" progId="Equation.DSMT4">
                  <p:embed/>
                  <p:pic>
                    <p:nvPicPr>
                      <p:cNvPr id="615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2578100"/>
                        <a:ext cx="242888" cy="33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8" name="Object 8"/>
          <p:cNvGraphicFramePr>
            <a:graphicFrameLocks noChangeAspect="1"/>
          </p:cNvGraphicFramePr>
          <p:nvPr/>
        </p:nvGraphicFramePr>
        <p:xfrm>
          <a:off x="2865438" y="1743075"/>
          <a:ext cx="1036637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14" imgW="596900" imgH="190500" progId="Equation.DSMT4">
                  <p:embed/>
                </p:oleObj>
              </mc:Choice>
              <mc:Fallback>
                <p:oleObj name="Equation" r:id="rId14" imgW="596900" imgH="190500" progId="Equation.DSMT4">
                  <p:embed/>
                  <p:pic>
                    <p:nvPicPr>
                      <p:cNvPr id="615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5438" y="1743075"/>
                        <a:ext cx="1036637" cy="33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9" name="Object 9"/>
          <p:cNvGraphicFramePr>
            <a:graphicFrameLocks noChangeAspect="1"/>
          </p:cNvGraphicFramePr>
          <p:nvPr/>
        </p:nvGraphicFramePr>
        <p:xfrm>
          <a:off x="2917825" y="2881313"/>
          <a:ext cx="617538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16" imgW="355446" imgH="190417" progId="Equation.DSMT4">
                  <p:embed/>
                </p:oleObj>
              </mc:Choice>
              <mc:Fallback>
                <p:oleObj name="Equation" r:id="rId16" imgW="355446" imgH="190417" progId="Equation.DSMT4">
                  <p:embed/>
                  <p:pic>
                    <p:nvPicPr>
                      <p:cNvPr id="615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7825" y="2881313"/>
                        <a:ext cx="617538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0" name="Object 10"/>
          <p:cNvGraphicFramePr>
            <a:graphicFrameLocks noChangeAspect="1"/>
          </p:cNvGraphicFramePr>
          <p:nvPr/>
        </p:nvGraphicFramePr>
        <p:xfrm>
          <a:off x="3986213" y="1544638"/>
          <a:ext cx="2794000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18" imgW="1663700" imgH="431800" progId="Equation.DSMT4">
                  <p:embed/>
                </p:oleObj>
              </mc:Choice>
              <mc:Fallback>
                <p:oleObj name="Equation" r:id="rId18" imgW="1663700" imgH="431800" progId="Equation.DSMT4">
                  <p:embed/>
                  <p:pic>
                    <p:nvPicPr>
                      <p:cNvPr id="616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6213" y="1544638"/>
                        <a:ext cx="2794000" cy="725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1" name="Object 11"/>
          <p:cNvGraphicFramePr>
            <a:graphicFrameLocks noChangeAspect="1"/>
          </p:cNvGraphicFramePr>
          <p:nvPr/>
        </p:nvGraphicFramePr>
        <p:xfrm>
          <a:off x="3963988" y="2635250"/>
          <a:ext cx="2794000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20" imgW="1663700" imgH="431800" progId="Equation.DSMT4">
                  <p:embed/>
                </p:oleObj>
              </mc:Choice>
              <mc:Fallback>
                <p:oleObj name="Equation" r:id="rId20" imgW="1663700" imgH="431800" progId="Equation.DSMT4">
                  <p:embed/>
                  <p:pic>
                    <p:nvPicPr>
                      <p:cNvPr id="616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3988" y="2635250"/>
                        <a:ext cx="2794000" cy="725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ight Brace 41"/>
          <p:cNvSpPr/>
          <p:nvPr/>
        </p:nvSpPr>
        <p:spPr>
          <a:xfrm rot="16200000">
            <a:off x="1415257" y="4607719"/>
            <a:ext cx="158750" cy="566737"/>
          </a:xfrm>
          <a:prstGeom prst="rightBrace">
            <a:avLst>
              <a:gd name="adj1" fmla="val 70833"/>
              <a:gd name="adj2" fmla="val 49010"/>
            </a:avLst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3" name="Right Brace 42"/>
          <p:cNvSpPr/>
          <p:nvPr/>
        </p:nvSpPr>
        <p:spPr>
          <a:xfrm rot="16200000">
            <a:off x="2162969" y="5566569"/>
            <a:ext cx="138113" cy="835025"/>
          </a:xfrm>
          <a:prstGeom prst="rightBrace">
            <a:avLst>
              <a:gd name="adj1" fmla="val 70833"/>
              <a:gd name="adj2" fmla="val 49010"/>
            </a:avLst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6168" name="Object 12"/>
          <p:cNvGraphicFramePr>
            <a:graphicFrameLocks noChangeAspect="1"/>
          </p:cNvGraphicFramePr>
          <p:nvPr/>
        </p:nvGraphicFramePr>
        <p:xfrm>
          <a:off x="1382713" y="4479925"/>
          <a:ext cx="244475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22" imgW="139639" imgH="190417" progId="Equation.DSMT4">
                  <p:embed/>
                </p:oleObj>
              </mc:Choice>
              <mc:Fallback>
                <p:oleObj name="Equation" r:id="rId22" imgW="139639" imgH="190417" progId="Equation.DSMT4">
                  <p:embed/>
                  <p:pic>
                    <p:nvPicPr>
                      <p:cNvPr id="616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2713" y="4479925"/>
                        <a:ext cx="244475" cy="33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9" name="Object 13"/>
          <p:cNvGraphicFramePr>
            <a:graphicFrameLocks noChangeAspect="1"/>
          </p:cNvGraphicFramePr>
          <p:nvPr/>
        </p:nvGraphicFramePr>
        <p:xfrm>
          <a:off x="2130425" y="5561013"/>
          <a:ext cx="244475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23" imgW="139639" imgH="190417" progId="Equation.DSMT4">
                  <p:embed/>
                </p:oleObj>
              </mc:Choice>
              <mc:Fallback>
                <p:oleObj name="Equation" r:id="rId23" imgW="139639" imgH="190417" progId="Equation.DSMT4">
                  <p:embed/>
                  <p:pic>
                    <p:nvPicPr>
                      <p:cNvPr id="616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0425" y="5561013"/>
                        <a:ext cx="244475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0" name="Object 14"/>
          <p:cNvGraphicFramePr>
            <a:graphicFrameLocks noChangeAspect="1"/>
          </p:cNvGraphicFramePr>
          <p:nvPr/>
        </p:nvGraphicFramePr>
        <p:xfrm>
          <a:off x="2844800" y="4725988"/>
          <a:ext cx="1036638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24" imgW="596900" imgH="190500" progId="Equation.DSMT4">
                  <p:embed/>
                </p:oleObj>
              </mc:Choice>
              <mc:Fallback>
                <p:oleObj name="Equation" r:id="rId24" imgW="596900" imgH="190500" progId="Equation.DSMT4">
                  <p:embed/>
                  <p:pic>
                    <p:nvPicPr>
                      <p:cNvPr id="617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4800" y="4725988"/>
                        <a:ext cx="1036638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1" name="Object 15"/>
          <p:cNvGraphicFramePr>
            <a:graphicFrameLocks noChangeAspect="1"/>
          </p:cNvGraphicFramePr>
          <p:nvPr/>
        </p:nvGraphicFramePr>
        <p:xfrm>
          <a:off x="2895600" y="5864225"/>
          <a:ext cx="617538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25" imgW="355446" imgH="190417" progId="Equation.DSMT4">
                  <p:embed/>
                </p:oleObj>
              </mc:Choice>
              <mc:Fallback>
                <p:oleObj name="Equation" r:id="rId25" imgW="355446" imgH="190417" progId="Equation.DSMT4">
                  <p:embed/>
                  <p:pic>
                    <p:nvPicPr>
                      <p:cNvPr id="617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864225"/>
                        <a:ext cx="617538" cy="33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2" name="Object 16"/>
          <p:cNvGraphicFramePr>
            <a:graphicFrameLocks noChangeAspect="1"/>
          </p:cNvGraphicFramePr>
          <p:nvPr/>
        </p:nvGraphicFramePr>
        <p:xfrm>
          <a:off x="3917950" y="4525963"/>
          <a:ext cx="2728913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26" imgW="1625600" imgH="431800" progId="Equation.DSMT4">
                  <p:embed/>
                </p:oleObj>
              </mc:Choice>
              <mc:Fallback>
                <p:oleObj name="Equation" r:id="rId26" imgW="1625600" imgH="431800" progId="Equation.DSMT4">
                  <p:embed/>
                  <p:pic>
                    <p:nvPicPr>
                      <p:cNvPr id="617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7950" y="4525963"/>
                        <a:ext cx="2728913" cy="725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3" name="Object 17"/>
          <p:cNvGraphicFramePr>
            <a:graphicFrameLocks noChangeAspect="1"/>
          </p:cNvGraphicFramePr>
          <p:nvPr/>
        </p:nvGraphicFramePr>
        <p:xfrm>
          <a:off x="3895725" y="5618163"/>
          <a:ext cx="2730500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28" imgW="1625600" imgH="431800" progId="Equation.DSMT4">
                  <p:embed/>
                </p:oleObj>
              </mc:Choice>
              <mc:Fallback>
                <p:oleObj name="Equation" r:id="rId28" imgW="1625600" imgH="431800" progId="Equation.DSMT4">
                  <p:embed/>
                  <p:pic>
                    <p:nvPicPr>
                      <p:cNvPr id="617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5725" y="5618163"/>
                        <a:ext cx="2730500" cy="725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4" name="Object 18"/>
          <p:cNvGraphicFramePr>
            <a:graphicFrameLocks noChangeAspect="1"/>
          </p:cNvGraphicFramePr>
          <p:nvPr/>
        </p:nvGraphicFramePr>
        <p:xfrm>
          <a:off x="6942138" y="4230688"/>
          <a:ext cx="1935162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30" imgW="977900" imgH="431800" progId="Equation.DSMT4">
                  <p:embed/>
                </p:oleObj>
              </mc:Choice>
              <mc:Fallback>
                <p:oleObj name="Equation" r:id="rId30" imgW="977900" imgH="431800" progId="Equation.DSMT4">
                  <p:embed/>
                  <p:pic>
                    <p:nvPicPr>
                      <p:cNvPr id="617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2138" y="4230688"/>
                        <a:ext cx="1935162" cy="852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5" name="Object 37"/>
          <p:cNvGraphicFramePr>
            <a:graphicFrameLocks noChangeAspect="1"/>
          </p:cNvGraphicFramePr>
          <p:nvPr/>
        </p:nvGraphicFramePr>
        <p:xfrm>
          <a:off x="6873875" y="2033588"/>
          <a:ext cx="2138363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32" imgW="1384300" imgH="609600" progId="Equation.DSMT4">
                  <p:embed/>
                </p:oleObj>
              </mc:Choice>
              <mc:Fallback>
                <p:oleObj name="Equation" r:id="rId32" imgW="1384300" imgH="609600" progId="Equation.DSMT4">
                  <p:embed/>
                  <p:pic>
                    <p:nvPicPr>
                      <p:cNvPr id="6175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75" y="2033588"/>
                        <a:ext cx="2138363" cy="9413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6" name="Object 20"/>
          <p:cNvGraphicFramePr>
            <a:graphicFrameLocks noChangeAspect="1"/>
          </p:cNvGraphicFramePr>
          <p:nvPr/>
        </p:nvGraphicFramePr>
        <p:xfrm>
          <a:off x="6865938" y="5191125"/>
          <a:ext cx="2138362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Equation" r:id="rId34" imgW="1384300" imgH="609600" progId="Equation.DSMT4">
                  <p:embed/>
                </p:oleObj>
              </mc:Choice>
              <mc:Fallback>
                <p:oleObj name="Equation" r:id="rId34" imgW="1384300" imgH="609600" progId="Equation.DSMT4">
                  <p:embed/>
                  <p:pic>
                    <p:nvPicPr>
                      <p:cNvPr id="6176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5938" y="5191125"/>
                        <a:ext cx="2138362" cy="9413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59" name="TextBox 46"/>
          <p:cNvSpPr txBox="1">
            <a:spLocks noChangeArrowheads="1"/>
          </p:cNvSpPr>
          <p:nvPr/>
        </p:nvSpPr>
        <p:spPr bwMode="auto">
          <a:xfrm>
            <a:off x="0" y="6611938"/>
            <a:ext cx="4022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 sz="1000"/>
              <a:t>© Copyright All Rights Reserved Homework Depot </a:t>
            </a:r>
            <a:r>
              <a:rPr lang="en-CA" sz="1000">
                <a:hlinkClick r:id="rId36"/>
              </a:rPr>
              <a:t>www.BCMath.ca</a:t>
            </a:r>
            <a:r>
              <a:rPr lang="en-CA" sz="1000"/>
              <a:t> </a:t>
            </a:r>
          </a:p>
        </p:txBody>
      </p:sp>
      <p:pic>
        <p:nvPicPr>
          <p:cNvPr id="9605" name="Picture 389"/>
          <p:cNvPicPr>
            <a:picLocks noChangeAspect="1" noChangeArrowheads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1995488"/>
            <a:ext cx="22764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389"/>
          <p:cNvPicPr>
            <a:picLocks noChangeAspect="1" noChangeArrowheads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3109913"/>
            <a:ext cx="22764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389"/>
          <p:cNvPicPr>
            <a:picLocks noChangeAspect="1" noChangeArrowheads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4995863"/>
            <a:ext cx="22764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389"/>
          <p:cNvPicPr>
            <a:picLocks noChangeAspect="1" noChangeArrowheads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6100763"/>
            <a:ext cx="22764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42" grpId="0" animBg="1"/>
      <p:bldP spid="4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75D9F9-3B74-4679-92FA-351E50D47572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57387" y="257388"/>
                <a:ext cx="8676640" cy="80602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CA" dirty="0"/>
                  <a:t>Given the function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CA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CA" dirty="0"/>
                  <a:t>match each transformation on the left with the correct equation on the right: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75D9F9-3B74-4679-92FA-351E50D475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57387" y="257388"/>
                <a:ext cx="8676640" cy="806025"/>
              </a:xfrm>
              <a:blipFill>
                <a:blip r:embed="rId3"/>
                <a:stretch>
                  <a:fillRect l="-1053" t="-6061" b="-1969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7D31A8A-D92A-415D-AAEC-0D8D99E62DD0}"/>
              </a:ext>
            </a:extLst>
          </p:cNvPr>
          <p:cNvSpPr txBox="1">
            <a:spLocks/>
          </p:cNvSpPr>
          <p:nvPr/>
        </p:nvSpPr>
        <p:spPr bwMode="auto">
          <a:xfrm>
            <a:off x="111760" y="1134534"/>
            <a:ext cx="3986107" cy="553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CA" dirty="0" err="1"/>
              <a:t>i</a:t>
            </a:r>
            <a:r>
              <a:rPr lang="en-CA" dirty="0"/>
              <a:t>) Horizontal expansion by a factor of 3</a:t>
            </a:r>
          </a:p>
          <a:p>
            <a:pPr marL="0" indent="0">
              <a:buFont typeface="Wingdings" pitchFamily="2" charset="2"/>
              <a:buNone/>
            </a:pPr>
            <a:endParaRPr lang="en-CA" dirty="0"/>
          </a:p>
          <a:p>
            <a:pPr marL="0" indent="0">
              <a:buFont typeface="Wingdings" pitchFamily="2" charset="2"/>
              <a:buNone/>
            </a:pPr>
            <a:r>
              <a:rPr lang="en-CA" dirty="0"/>
              <a:t>ii) Vertical compression by a factor of ½</a:t>
            </a:r>
          </a:p>
          <a:p>
            <a:pPr marL="0" indent="0">
              <a:buFont typeface="Wingdings" pitchFamily="2" charset="2"/>
              <a:buNone/>
            </a:pPr>
            <a:endParaRPr lang="en-CA" dirty="0"/>
          </a:p>
          <a:p>
            <a:pPr marL="0" indent="0">
              <a:buFont typeface="Wingdings" pitchFamily="2" charset="2"/>
              <a:buNone/>
            </a:pPr>
            <a:r>
              <a:rPr lang="en-CA" dirty="0"/>
              <a:t>iii) Hor. and Vert. compression by 1/3</a:t>
            </a:r>
          </a:p>
          <a:p>
            <a:pPr marL="0" indent="0">
              <a:buFont typeface="Wingdings" pitchFamily="2" charset="2"/>
              <a:buNone/>
            </a:pPr>
            <a:endParaRPr lang="en-CA" dirty="0"/>
          </a:p>
          <a:p>
            <a:pPr marL="0" indent="0">
              <a:buFont typeface="Wingdings" pitchFamily="2" charset="2"/>
              <a:buNone/>
            </a:pPr>
            <a:r>
              <a:rPr lang="en-CA" dirty="0"/>
              <a:t>iv) Hor. </a:t>
            </a:r>
            <a:r>
              <a:rPr lang="en-CA" dirty="0" err="1"/>
              <a:t>Compr</a:t>
            </a:r>
            <a:r>
              <a:rPr lang="en-CA" dirty="0"/>
              <a:t> by 1/3 and vert. </a:t>
            </a:r>
            <a:r>
              <a:rPr lang="en-CA" dirty="0" err="1"/>
              <a:t>expan</a:t>
            </a:r>
            <a:r>
              <a:rPr lang="en-CA" dirty="0"/>
              <a:t>. by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05DA265-F4F6-4AA9-BB73-A4960B1C9B06}"/>
                  </a:ext>
                </a:extLst>
              </p:cNvPr>
              <p:cNvSpPr txBox="1"/>
              <p:nvPr/>
            </p:nvSpPr>
            <p:spPr>
              <a:xfrm>
                <a:off x="4748106" y="1334346"/>
                <a:ext cx="41114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/>
                  <a:t>a)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(3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05DA265-F4F6-4AA9-BB73-A4960B1C9B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8106" y="1334346"/>
                <a:ext cx="4111413" cy="369332"/>
              </a:xfrm>
              <a:prstGeom prst="rect">
                <a:avLst/>
              </a:prstGeom>
              <a:blipFill>
                <a:blip r:embed="rId4"/>
                <a:stretch>
                  <a:fillRect l="-1335" t="-10000" b="-2666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2AB911F-6DAA-4104-BE40-969CA80F9282}"/>
                  </a:ext>
                </a:extLst>
              </p:cNvPr>
              <p:cNvSpPr txBox="1"/>
              <p:nvPr/>
            </p:nvSpPr>
            <p:spPr>
              <a:xfrm>
                <a:off x="4748105" y="1974611"/>
                <a:ext cx="4111413" cy="4614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/>
                  <a:t>b)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CA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2AB911F-6DAA-4104-BE40-969CA80F92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8105" y="1974611"/>
                <a:ext cx="4111413" cy="461473"/>
              </a:xfrm>
              <a:prstGeom prst="rect">
                <a:avLst/>
              </a:prstGeom>
              <a:blipFill>
                <a:blip r:embed="rId5"/>
                <a:stretch>
                  <a:fillRect l="-1335" t="-1316" b="-657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C5E0ADC-F1A4-4324-9E7D-52B946992874}"/>
                  </a:ext>
                </a:extLst>
              </p:cNvPr>
              <p:cNvSpPr txBox="1"/>
              <p:nvPr/>
            </p:nvSpPr>
            <p:spPr>
              <a:xfrm>
                <a:off x="4748104" y="2614876"/>
                <a:ext cx="41114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/>
                  <a:t>c)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C5E0ADC-F1A4-4324-9E7D-52B9469928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8104" y="2614876"/>
                <a:ext cx="4111413" cy="369332"/>
              </a:xfrm>
              <a:prstGeom prst="rect">
                <a:avLst/>
              </a:prstGeom>
              <a:blipFill>
                <a:blip r:embed="rId6"/>
                <a:stretch>
                  <a:fillRect l="-1335" t="-9836" b="-2459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274AAD6-5F8D-4644-93FA-629B13B7FC22}"/>
                  </a:ext>
                </a:extLst>
              </p:cNvPr>
              <p:cNvSpPr txBox="1"/>
              <p:nvPr/>
            </p:nvSpPr>
            <p:spPr>
              <a:xfrm>
                <a:off x="4748103" y="3255141"/>
                <a:ext cx="4111413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/>
                  <a:t>d)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CA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274AAD6-5F8D-4644-93FA-629B13B7FC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8103" y="3255141"/>
                <a:ext cx="4111413" cy="483466"/>
              </a:xfrm>
              <a:prstGeom prst="rect">
                <a:avLst/>
              </a:prstGeom>
              <a:blipFill>
                <a:blip r:embed="rId7"/>
                <a:stretch>
                  <a:fillRect l="-1335" b="-759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7B3CE84-B12E-436D-8A5A-DA2ACA9CAE4C}"/>
                  </a:ext>
                </a:extLst>
              </p:cNvPr>
              <p:cNvSpPr txBox="1"/>
              <p:nvPr/>
            </p:nvSpPr>
            <p:spPr>
              <a:xfrm>
                <a:off x="4748102" y="3895406"/>
                <a:ext cx="41114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/>
                  <a:t>e)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(3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7B3CE84-B12E-436D-8A5A-DA2ACA9CAE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8102" y="3895406"/>
                <a:ext cx="4111413" cy="369332"/>
              </a:xfrm>
              <a:prstGeom prst="rect">
                <a:avLst/>
              </a:prstGeom>
              <a:blipFill>
                <a:blip r:embed="rId8"/>
                <a:stretch>
                  <a:fillRect l="-1335" t="-8197" b="-2459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DFA7A55-406D-464A-A76E-21A9A44F5658}"/>
                  </a:ext>
                </a:extLst>
              </p:cNvPr>
              <p:cNvSpPr txBox="1"/>
              <p:nvPr/>
            </p:nvSpPr>
            <p:spPr>
              <a:xfrm>
                <a:off x="4748101" y="4535671"/>
                <a:ext cx="4111413" cy="4848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/>
                  <a:t>f)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CA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CA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DFA7A55-406D-464A-A76E-21A9A44F56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8101" y="4535671"/>
                <a:ext cx="4111413" cy="484876"/>
              </a:xfrm>
              <a:prstGeom prst="rect">
                <a:avLst/>
              </a:prstGeom>
              <a:blipFill>
                <a:blip r:embed="rId9"/>
                <a:stretch>
                  <a:fillRect l="-1335" b="-625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4F558C8-302D-4544-89EC-33647D2A44E4}"/>
                  </a:ext>
                </a:extLst>
              </p:cNvPr>
              <p:cNvSpPr txBox="1"/>
              <p:nvPr/>
            </p:nvSpPr>
            <p:spPr>
              <a:xfrm>
                <a:off x="4748100" y="5175936"/>
                <a:ext cx="4111413" cy="4848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/>
                  <a:t>g)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CA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(3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4F558C8-302D-4544-89EC-33647D2A44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8100" y="5175936"/>
                <a:ext cx="4111413" cy="484876"/>
              </a:xfrm>
              <a:prstGeom prst="rect">
                <a:avLst/>
              </a:prstGeom>
              <a:blipFill>
                <a:blip r:embed="rId10"/>
                <a:stretch>
                  <a:fillRect l="-1335" b="-625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514214B-0DA3-454E-B8FC-6C1460ED2D4E}"/>
                  </a:ext>
                </a:extLst>
              </p:cNvPr>
              <p:cNvSpPr txBox="1"/>
              <p:nvPr/>
            </p:nvSpPr>
            <p:spPr>
              <a:xfrm>
                <a:off x="4748099" y="5816201"/>
                <a:ext cx="41114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/>
                  <a:t>h)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(3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514214B-0DA3-454E-B8FC-6C1460ED2D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8099" y="5816201"/>
                <a:ext cx="4111413" cy="369332"/>
              </a:xfrm>
              <a:prstGeom prst="rect">
                <a:avLst/>
              </a:prstGeom>
              <a:blipFill>
                <a:blip r:embed="rId11"/>
                <a:stretch>
                  <a:fillRect l="-1335" t="-8197" b="-2459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8791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6F71CBE-171F-4030-9DF1-91D42AF42D65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98212" y="81279"/>
                <a:ext cx="9106748" cy="184234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CA" sz="2300" dirty="0"/>
                  <a:t>Ex: Given that the coordinate (</a:t>
                </a:r>
                <a:r>
                  <a:rPr lang="en-CA" sz="2300" dirty="0" err="1"/>
                  <a:t>m,n</a:t>
                </a:r>
                <a:r>
                  <a:rPr lang="en-CA" sz="2300" dirty="0"/>
                  <a:t>) is on the function </a:t>
                </a:r>
                <a14:m>
                  <m:oMath xmlns:m="http://schemas.openxmlformats.org/officeDocument/2006/math">
                    <m:r>
                      <a:rPr lang="en-CA" sz="23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CA" sz="23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sz="23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CA" sz="23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3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CA" sz="2300" dirty="0"/>
                  <a:t>  , what will the coordinate be on the function </a:t>
                </a:r>
                <a14:m>
                  <m:oMath xmlns:m="http://schemas.openxmlformats.org/officeDocument/2006/math">
                    <m:r>
                      <a:rPr lang="en-CA" sz="23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CA" sz="2300" i="1">
                        <a:latin typeface="Cambria Math" panose="02040503050406030204" pitchFamily="18" charset="0"/>
                      </a:rPr>
                      <m:t>=3</m:t>
                    </m:r>
                    <m:r>
                      <a:rPr lang="en-CA" sz="23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CA" sz="23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3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CA" sz="23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br>
                  <a:rPr lang="en-CA" sz="2300" dirty="0"/>
                </a:br>
                <a:endParaRPr lang="en-CA" sz="2300" dirty="0"/>
              </a:p>
              <a:p>
                <a:pPr marL="0" indent="0">
                  <a:buNone/>
                </a:pPr>
                <a:r>
                  <a:rPr lang="en-CA" sz="2300" dirty="0"/>
                  <a:t>a) (3m,2n)     b) (</a:t>
                </a:r>
                <a14:m>
                  <m:oMath xmlns:m="http://schemas.openxmlformats.org/officeDocument/2006/math">
                    <m:r>
                      <a:rPr lang="en-CA" sz="2300" b="0" i="0" dirty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CA" sz="23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23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CA" sz="23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CA" sz="2300" dirty="0"/>
                  <a:t>,2n)      c) ( 3m,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sz="23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23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CA" sz="23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CA" sz="2300" dirty="0"/>
                  <a:t> )     d) (</a:t>
                </a:r>
                <a14:m>
                  <m:oMath xmlns:m="http://schemas.openxmlformats.org/officeDocument/2006/math">
                    <m:r>
                      <a:rPr lang="en-CA" sz="2300" b="0" i="0" dirty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CA" sz="23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2300" i="1" dirty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CA" sz="2300" i="1" dirty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CA" sz="2300" dirty="0"/>
                  <a:t>,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sz="23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2300" i="1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CA" sz="23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CA" sz="2300" dirty="0"/>
                  <a:t> )     e) (m+3, n</a:t>
                </a:r>
                <a14:m>
                  <m:oMath xmlns:m="http://schemas.openxmlformats.org/officeDocument/2006/math">
                    <m:r>
                      <a:rPr lang="en-CA" sz="230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CA" sz="2300" dirty="0"/>
                  <a:t>2)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6F71CBE-171F-4030-9DF1-91D42AF42D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98212" y="81279"/>
                <a:ext cx="9106748" cy="1842347"/>
              </a:xfrm>
              <a:blipFill>
                <a:blip r:embed="rId3"/>
                <a:stretch>
                  <a:fillRect l="-937" t="-264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9371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638175"/>
            <a:ext cx="803275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500" dirty="0"/>
              <a:t>Ex: Given each of the equations, indicate </a:t>
            </a:r>
            <a:br>
              <a:rPr lang="en-CA" sz="2500" dirty="0"/>
            </a:br>
            <a:r>
              <a:rPr lang="en-CA" sz="2500" dirty="0"/>
              <a:t>a) what Transformation is involved, </a:t>
            </a:r>
            <a:br>
              <a:rPr lang="en-CA" sz="2500" dirty="0"/>
            </a:br>
            <a:r>
              <a:rPr lang="en-CA" sz="2500" dirty="0"/>
              <a:t>b) The constant “k” and </a:t>
            </a:r>
            <a:br>
              <a:rPr lang="en-CA" sz="2500" dirty="0"/>
            </a:br>
            <a:r>
              <a:rPr lang="en-CA" sz="2500" dirty="0"/>
              <a:t>c) the Expansion/compression factor </a:t>
            </a:r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395288" y="2074863"/>
          <a:ext cx="249237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4" imgW="1472561" imgH="266584" progId="Equation.DSMT4">
                  <p:embed/>
                </p:oleObj>
              </mc:Choice>
              <mc:Fallback>
                <p:oleObj name="Equation" r:id="rId4" imgW="1472561" imgH="266584" progId="Equation.DSMT4">
                  <p:embed/>
                  <p:pic>
                    <p:nvPicPr>
                      <p:cNvPr id="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074863"/>
                        <a:ext cx="2492375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46075" y="2917825"/>
          <a:ext cx="273843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6" imgW="1384300" imgH="254000" progId="Equation.DSMT4">
                  <p:embed/>
                </p:oleObj>
              </mc:Choice>
              <mc:Fallback>
                <p:oleObj name="Equation" r:id="rId6" imgW="1384300" imgH="2540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2917825"/>
                        <a:ext cx="2738438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76225" y="3933825"/>
          <a:ext cx="2732088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8" imgW="1459866" imgH="431613" progId="Equation.DSMT4">
                  <p:embed/>
                </p:oleObj>
              </mc:Choice>
              <mc:Fallback>
                <p:oleObj name="Equation" r:id="rId8" imgW="1459866" imgH="431613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25" y="3933825"/>
                        <a:ext cx="2732088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61938" y="5175250"/>
          <a:ext cx="3328987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10" imgW="1968500" imgH="469900" progId="Equation.DSMT4">
                  <p:embed/>
                </p:oleObj>
              </mc:Choice>
              <mc:Fallback>
                <p:oleObj name="Equation" r:id="rId10" imgW="1968500" imgH="4699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8" y="5175250"/>
                        <a:ext cx="3328987" cy="79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3568700" y="2133600"/>
          <a:ext cx="73025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12" imgW="330057" imgH="152334" progId="Equation.DSMT4">
                  <p:embed/>
                </p:oleObj>
              </mc:Choice>
              <mc:Fallback>
                <p:oleObj name="Equation" r:id="rId12" imgW="330057" imgH="152334" progId="Equation.DSMT4">
                  <p:embed/>
                  <p:pic>
                    <p:nvPicPr>
                      <p:cNvPr id="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8700" y="2133600"/>
                        <a:ext cx="730250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297363" y="2085975"/>
          <a:ext cx="47625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14" imgW="215619" imgH="177569" progId="Equation.DSMT4">
                  <p:embed/>
                </p:oleObj>
              </mc:Choice>
              <mc:Fallback>
                <p:oleObj name="Equation" r:id="rId14" imgW="215619" imgH="177569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7363" y="2085975"/>
                        <a:ext cx="476250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1292225" y="2176463"/>
            <a:ext cx="203200" cy="290512"/>
          </a:xfrm>
          <a:prstGeom prst="ellipse">
            <a:avLst/>
          </a:prstGeom>
          <a:noFill/>
          <a:ln>
            <a:solidFill>
              <a:srgbClr val="FF0000">
                <a:alpha val="6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" name="Oval 9"/>
          <p:cNvSpPr/>
          <p:nvPr/>
        </p:nvSpPr>
        <p:spPr>
          <a:xfrm>
            <a:off x="2503488" y="2125663"/>
            <a:ext cx="355600" cy="341312"/>
          </a:xfrm>
          <a:prstGeom prst="ellipse">
            <a:avLst/>
          </a:prstGeom>
          <a:noFill/>
          <a:ln>
            <a:solidFill>
              <a:srgbClr val="FF0000">
                <a:alpha val="6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6575425" y="1843088"/>
            <a:ext cx="171767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FF0000"/>
                </a:solidFill>
                <a:latin typeface="+mn-lt"/>
              </a:rPr>
              <a:t>Horizontal </a:t>
            </a:r>
          </a:p>
          <a:p>
            <a:pPr>
              <a:defRPr/>
            </a:pPr>
            <a:r>
              <a:rPr lang="en-CA" sz="2000" dirty="0">
                <a:solidFill>
                  <a:srgbClr val="FF0000"/>
                </a:solidFill>
                <a:latin typeface="+mn-lt"/>
              </a:rPr>
              <a:t>Compression</a:t>
            </a:r>
          </a:p>
        </p:txBody>
      </p:sp>
      <p:graphicFrame>
        <p:nvGraphicFramePr>
          <p:cNvPr id="12" name="Object 8"/>
          <p:cNvGraphicFramePr>
            <a:graphicFrameLocks noChangeAspect="1"/>
          </p:cNvGraphicFramePr>
          <p:nvPr/>
        </p:nvGraphicFramePr>
        <p:xfrm>
          <a:off x="5254625" y="2065338"/>
          <a:ext cx="8413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16" imgW="380835" imgH="190417" progId="Equation.DSMT4">
                  <p:embed/>
                </p:oleObj>
              </mc:Choice>
              <mc:Fallback>
                <p:oleObj name="Equation" r:id="rId16" imgW="380835" imgH="190417" progId="Equation.DSMT4">
                  <p:embed/>
                  <p:pic>
                    <p:nvPicPr>
                      <p:cNvPr id="1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25" y="2065338"/>
                        <a:ext cx="84137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581775" y="2430463"/>
            <a:ext cx="20701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FF0000"/>
                </a:solidFill>
                <a:latin typeface="+mn-lt"/>
              </a:rPr>
              <a:t>by a factor of ½ </a:t>
            </a:r>
          </a:p>
        </p:txBody>
      </p:sp>
      <p:graphicFrame>
        <p:nvGraphicFramePr>
          <p:cNvPr id="14" name="Object 9"/>
          <p:cNvGraphicFramePr>
            <a:graphicFrameLocks noChangeAspect="1"/>
          </p:cNvGraphicFramePr>
          <p:nvPr/>
        </p:nvGraphicFramePr>
        <p:xfrm>
          <a:off x="3560763" y="3043238"/>
          <a:ext cx="758825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18" imgW="342603" imgH="177646" progId="Equation.DSMT4">
                  <p:embed/>
                </p:oleObj>
              </mc:Choice>
              <mc:Fallback>
                <p:oleObj name="Equation" r:id="rId18" imgW="342603" imgH="177646" progId="Equation.DSMT4">
                  <p:embed/>
                  <p:pic>
                    <p:nvPicPr>
                      <p:cNvPr id="1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0763" y="3043238"/>
                        <a:ext cx="758825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0"/>
          <p:cNvGraphicFramePr>
            <a:graphicFrameLocks noChangeAspect="1"/>
          </p:cNvGraphicFramePr>
          <p:nvPr/>
        </p:nvGraphicFramePr>
        <p:xfrm>
          <a:off x="4306888" y="2727325"/>
          <a:ext cx="560387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20" imgW="253890" imgH="431613" progId="Equation.DSMT4">
                  <p:embed/>
                </p:oleObj>
              </mc:Choice>
              <mc:Fallback>
                <p:oleObj name="Equation" r:id="rId20" imgW="253890" imgH="431613" progId="Equation.DSMT4">
                  <p:embed/>
                  <p:pic>
                    <p:nvPicPr>
                      <p:cNvPr id="15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6888" y="2727325"/>
                        <a:ext cx="560387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538913" y="2895600"/>
            <a:ext cx="1439862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0070C0"/>
                </a:solidFill>
                <a:latin typeface="+mn-lt"/>
              </a:rPr>
              <a:t>Vertical </a:t>
            </a:r>
            <a:br>
              <a:rPr lang="en-CA" sz="2000" dirty="0">
                <a:solidFill>
                  <a:srgbClr val="0070C0"/>
                </a:solidFill>
                <a:latin typeface="+mn-lt"/>
              </a:rPr>
            </a:br>
            <a:r>
              <a:rPr lang="en-CA" sz="2000" dirty="0">
                <a:solidFill>
                  <a:srgbClr val="0070C0"/>
                </a:solidFill>
                <a:latin typeface="+mn-lt"/>
              </a:rPr>
              <a:t>Expansion</a:t>
            </a:r>
          </a:p>
        </p:txBody>
      </p:sp>
      <p:graphicFrame>
        <p:nvGraphicFramePr>
          <p:cNvPr id="17" name="Object 11"/>
          <p:cNvGraphicFramePr>
            <a:graphicFrameLocks noChangeAspect="1"/>
          </p:cNvGraphicFramePr>
          <p:nvPr/>
        </p:nvGraphicFramePr>
        <p:xfrm>
          <a:off x="5248275" y="2867025"/>
          <a:ext cx="896938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22" imgW="406224" imgH="431613" progId="Equation.DSMT4">
                  <p:embed/>
                </p:oleObj>
              </mc:Choice>
              <mc:Fallback>
                <p:oleObj name="Equation" r:id="rId22" imgW="406224" imgH="431613" progId="Equation.DSMT4">
                  <p:embed/>
                  <p:pic>
                    <p:nvPicPr>
                      <p:cNvPr id="1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8275" y="2867025"/>
                        <a:ext cx="896938" cy="950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575425" y="3541713"/>
            <a:ext cx="192881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0070C0"/>
                </a:solidFill>
                <a:latin typeface="+mn-lt"/>
              </a:rPr>
              <a:t>by a factor of 3</a:t>
            </a:r>
          </a:p>
        </p:txBody>
      </p:sp>
      <p:graphicFrame>
        <p:nvGraphicFramePr>
          <p:cNvPr id="19" name="Object 12"/>
          <p:cNvGraphicFramePr>
            <a:graphicFrameLocks noChangeAspect="1"/>
          </p:cNvGraphicFramePr>
          <p:nvPr/>
        </p:nvGraphicFramePr>
        <p:xfrm>
          <a:off x="1676400" y="3375025"/>
          <a:ext cx="145573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24" imgW="736280" imgH="253890" progId="Equation.DSMT4">
                  <p:embed/>
                </p:oleObj>
              </mc:Choice>
              <mc:Fallback>
                <p:oleObj name="Equation" r:id="rId24" imgW="736280" imgH="253890" progId="Equation.DSMT4">
                  <p:embed/>
                  <p:pic>
                    <p:nvPicPr>
                      <p:cNvPr id="19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375025"/>
                        <a:ext cx="1455738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Oval 19"/>
          <p:cNvSpPr/>
          <p:nvPr/>
        </p:nvSpPr>
        <p:spPr>
          <a:xfrm>
            <a:off x="754063" y="3055938"/>
            <a:ext cx="312737" cy="311150"/>
          </a:xfrm>
          <a:prstGeom prst="ellipse">
            <a:avLst/>
          </a:prstGeom>
          <a:noFill/>
          <a:ln>
            <a:solidFill>
              <a:srgbClr val="0070C0">
                <a:alpha val="6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1" name="Oval 20"/>
          <p:cNvSpPr/>
          <p:nvPr/>
        </p:nvSpPr>
        <p:spPr>
          <a:xfrm>
            <a:off x="2017713" y="3411538"/>
            <a:ext cx="493712" cy="477837"/>
          </a:xfrm>
          <a:prstGeom prst="ellipse">
            <a:avLst/>
          </a:prstGeom>
          <a:noFill/>
          <a:ln>
            <a:solidFill>
              <a:srgbClr val="0070C0">
                <a:alpha val="6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2" name="Object 13"/>
          <p:cNvGraphicFramePr>
            <a:graphicFrameLocks noChangeAspect="1"/>
          </p:cNvGraphicFramePr>
          <p:nvPr/>
        </p:nvGraphicFramePr>
        <p:xfrm>
          <a:off x="1538288" y="4614863"/>
          <a:ext cx="1430337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26" imgW="723586" imgH="253890" progId="Equation.DSMT4">
                  <p:embed/>
                </p:oleObj>
              </mc:Choice>
              <mc:Fallback>
                <p:oleObj name="Equation" r:id="rId26" imgW="723586" imgH="253890" progId="Equation.DSMT4">
                  <p:embed/>
                  <p:pic>
                    <p:nvPicPr>
                      <p:cNvPr id="22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8288" y="4614863"/>
                        <a:ext cx="1430337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Oval 22"/>
          <p:cNvSpPr/>
          <p:nvPr/>
        </p:nvSpPr>
        <p:spPr>
          <a:xfrm>
            <a:off x="733425" y="4224338"/>
            <a:ext cx="311150" cy="311150"/>
          </a:xfrm>
          <a:prstGeom prst="ellipse">
            <a:avLst/>
          </a:prstGeom>
          <a:noFill/>
          <a:ln>
            <a:solidFill>
              <a:srgbClr val="0070C0">
                <a:alpha val="6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4" name="Oval 23"/>
          <p:cNvSpPr/>
          <p:nvPr/>
        </p:nvSpPr>
        <p:spPr>
          <a:xfrm>
            <a:off x="1893888" y="4608513"/>
            <a:ext cx="493712" cy="479425"/>
          </a:xfrm>
          <a:prstGeom prst="ellipse">
            <a:avLst/>
          </a:prstGeom>
          <a:noFill/>
          <a:ln>
            <a:solidFill>
              <a:srgbClr val="0070C0">
                <a:alpha val="6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5" name="Object 14"/>
          <p:cNvGraphicFramePr>
            <a:graphicFrameLocks noChangeAspect="1"/>
          </p:cNvGraphicFramePr>
          <p:nvPr/>
        </p:nvGraphicFramePr>
        <p:xfrm>
          <a:off x="3568700" y="4254500"/>
          <a:ext cx="75882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28" imgW="342603" imgH="177646" progId="Equation.DSMT4">
                  <p:embed/>
                </p:oleObj>
              </mc:Choice>
              <mc:Fallback>
                <p:oleObj name="Equation" r:id="rId28" imgW="342603" imgH="177646" progId="Equation.DSMT4">
                  <p:embed/>
                  <p:pic>
                    <p:nvPicPr>
                      <p:cNvPr id="2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8700" y="4254500"/>
                        <a:ext cx="758825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5"/>
          <p:cNvGraphicFramePr>
            <a:graphicFrameLocks noChangeAspect="1"/>
          </p:cNvGraphicFramePr>
          <p:nvPr/>
        </p:nvGraphicFramePr>
        <p:xfrm>
          <a:off x="4341813" y="4191000"/>
          <a:ext cx="5048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29" imgW="228501" imgH="203112" progId="Equation.DSMT4">
                  <p:embed/>
                </p:oleObj>
              </mc:Choice>
              <mc:Fallback>
                <p:oleObj name="Equation" r:id="rId29" imgW="228501" imgH="203112" progId="Equation.DSMT4">
                  <p:embed/>
                  <p:pic>
                    <p:nvPicPr>
                      <p:cNvPr id="2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1813" y="4191000"/>
                        <a:ext cx="50482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6545263" y="4151313"/>
            <a:ext cx="1719262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0070C0"/>
                </a:solidFill>
                <a:latin typeface="+mn-lt"/>
              </a:rPr>
              <a:t>Vertical </a:t>
            </a:r>
            <a:br>
              <a:rPr lang="en-CA" sz="2000" dirty="0">
                <a:solidFill>
                  <a:srgbClr val="0070C0"/>
                </a:solidFill>
                <a:latin typeface="+mn-lt"/>
              </a:rPr>
            </a:br>
            <a:r>
              <a:rPr lang="en-CA" sz="2000" dirty="0">
                <a:solidFill>
                  <a:srgbClr val="0070C0"/>
                </a:solidFill>
                <a:latin typeface="+mn-lt"/>
              </a:rPr>
              <a:t>Compression</a:t>
            </a:r>
          </a:p>
        </p:txBody>
      </p:sp>
      <p:graphicFrame>
        <p:nvGraphicFramePr>
          <p:cNvPr id="28" name="Object 16"/>
          <p:cNvGraphicFramePr>
            <a:graphicFrameLocks noChangeAspect="1"/>
          </p:cNvGraphicFramePr>
          <p:nvPr/>
        </p:nvGraphicFramePr>
        <p:xfrm>
          <a:off x="5283200" y="4241800"/>
          <a:ext cx="84137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Equation" r:id="rId31" imgW="380835" imgH="190417" progId="Equation.DSMT4">
                  <p:embed/>
                </p:oleObj>
              </mc:Choice>
              <mc:Fallback>
                <p:oleObj name="Equation" r:id="rId31" imgW="380835" imgH="190417" progId="Equation.DSMT4">
                  <p:embed/>
                  <p:pic>
                    <p:nvPicPr>
                      <p:cNvPr id="2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3200" y="4241800"/>
                        <a:ext cx="841375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6581775" y="4797425"/>
            <a:ext cx="20701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0070C0"/>
                </a:solidFill>
                <a:latin typeface="+mn-lt"/>
              </a:rPr>
              <a:t>by a factor of ½ </a:t>
            </a:r>
          </a:p>
        </p:txBody>
      </p:sp>
      <p:sp>
        <p:nvSpPr>
          <p:cNvPr id="30" name="Oval 29"/>
          <p:cNvSpPr/>
          <p:nvPr/>
        </p:nvSpPr>
        <p:spPr>
          <a:xfrm>
            <a:off x="1414463" y="5421313"/>
            <a:ext cx="203200" cy="290512"/>
          </a:xfrm>
          <a:prstGeom prst="ellipse">
            <a:avLst/>
          </a:prstGeom>
          <a:noFill/>
          <a:ln>
            <a:solidFill>
              <a:srgbClr val="FF0000">
                <a:alpha val="6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1" name="Oval 30"/>
          <p:cNvSpPr/>
          <p:nvPr/>
        </p:nvSpPr>
        <p:spPr>
          <a:xfrm>
            <a:off x="2960688" y="5210175"/>
            <a:ext cx="493712" cy="725488"/>
          </a:xfrm>
          <a:prstGeom prst="ellipse">
            <a:avLst/>
          </a:prstGeom>
          <a:noFill/>
          <a:ln>
            <a:solidFill>
              <a:srgbClr val="FF0000">
                <a:alpha val="6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32" name="Object 17"/>
          <p:cNvGraphicFramePr>
            <a:graphicFrameLocks noChangeAspect="1"/>
          </p:cNvGraphicFramePr>
          <p:nvPr/>
        </p:nvGraphicFramePr>
        <p:xfrm>
          <a:off x="3692525" y="5376863"/>
          <a:ext cx="730250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Equation" r:id="rId33" imgW="330057" imgH="152334" progId="Equation.DSMT4">
                  <p:embed/>
                </p:oleObj>
              </mc:Choice>
              <mc:Fallback>
                <p:oleObj name="Equation" r:id="rId33" imgW="330057" imgH="152334" progId="Equation.DSMT4">
                  <p:embed/>
                  <p:pic>
                    <p:nvPicPr>
                      <p:cNvPr id="32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2525" y="5376863"/>
                        <a:ext cx="730250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18"/>
          <p:cNvGraphicFramePr>
            <a:graphicFrameLocks noChangeAspect="1"/>
          </p:cNvGraphicFramePr>
          <p:nvPr/>
        </p:nvGraphicFramePr>
        <p:xfrm>
          <a:off x="4408488" y="5259388"/>
          <a:ext cx="503237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34" imgW="228600" imgH="241300" progId="Equation.DSMT4">
                  <p:embed/>
                </p:oleObj>
              </mc:Choice>
              <mc:Fallback>
                <p:oleObj name="Equation" r:id="rId34" imgW="228600" imgH="241300" progId="Equation.DSMT4">
                  <p:embed/>
                  <p:pic>
                    <p:nvPicPr>
                      <p:cNvPr id="33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8488" y="5259388"/>
                        <a:ext cx="503237" cy="531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6408738" y="5348288"/>
            <a:ext cx="23971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FF0000"/>
                </a:solidFill>
                <a:latin typeface="+mn-lt"/>
              </a:rPr>
              <a:t>HE by a factor of 2</a:t>
            </a:r>
          </a:p>
        </p:txBody>
      </p:sp>
      <p:graphicFrame>
        <p:nvGraphicFramePr>
          <p:cNvPr id="35" name="Object 19"/>
          <p:cNvGraphicFramePr>
            <a:graphicFrameLocks noChangeAspect="1"/>
          </p:cNvGraphicFramePr>
          <p:nvPr/>
        </p:nvGraphicFramePr>
        <p:xfrm>
          <a:off x="5303838" y="5281613"/>
          <a:ext cx="84137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36" imgW="380835" imgH="241195" progId="Equation.DSMT4">
                  <p:embed/>
                </p:oleObj>
              </mc:Choice>
              <mc:Fallback>
                <p:oleObj name="Equation" r:id="rId36" imgW="380835" imgH="241195" progId="Equation.DSMT4">
                  <p:embed/>
                  <p:pic>
                    <p:nvPicPr>
                      <p:cNvPr id="3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3838" y="5281613"/>
                        <a:ext cx="841375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20"/>
          <p:cNvGraphicFramePr>
            <a:graphicFrameLocks noChangeAspect="1"/>
          </p:cNvGraphicFramePr>
          <p:nvPr/>
        </p:nvGraphicFramePr>
        <p:xfrm>
          <a:off x="1622425" y="6022975"/>
          <a:ext cx="172085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Equation" r:id="rId38" imgW="1129810" imgH="469696" progId="Equation.DSMT4">
                  <p:embed/>
                </p:oleObj>
              </mc:Choice>
              <mc:Fallback>
                <p:oleObj name="Equation" r:id="rId38" imgW="1129810" imgH="469696" progId="Equation.DSMT4">
                  <p:embed/>
                  <p:pic>
                    <p:nvPicPr>
                      <p:cNvPr id="37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2425" y="6022975"/>
                        <a:ext cx="1720850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Oval 37"/>
          <p:cNvSpPr/>
          <p:nvPr/>
        </p:nvSpPr>
        <p:spPr>
          <a:xfrm>
            <a:off x="609600" y="5435600"/>
            <a:ext cx="312738" cy="312738"/>
          </a:xfrm>
          <a:prstGeom prst="ellipse">
            <a:avLst/>
          </a:prstGeom>
          <a:noFill/>
          <a:ln>
            <a:solidFill>
              <a:srgbClr val="0070C0">
                <a:alpha val="6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9" name="Oval 38"/>
          <p:cNvSpPr/>
          <p:nvPr/>
        </p:nvSpPr>
        <p:spPr>
          <a:xfrm>
            <a:off x="1814513" y="6067425"/>
            <a:ext cx="550862" cy="638175"/>
          </a:xfrm>
          <a:prstGeom prst="ellipse">
            <a:avLst/>
          </a:prstGeom>
          <a:noFill/>
          <a:ln>
            <a:solidFill>
              <a:srgbClr val="0070C0">
                <a:alpha val="6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40" name="Object 21"/>
          <p:cNvGraphicFramePr>
            <a:graphicFrameLocks noChangeAspect="1"/>
          </p:cNvGraphicFramePr>
          <p:nvPr/>
        </p:nvGraphicFramePr>
        <p:xfrm>
          <a:off x="3678238" y="6192838"/>
          <a:ext cx="758825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Equation" r:id="rId40" imgW="342603" imgH="177646" progId="Equation.DSMT4">
                  <p:embed/>
                </p:oleObj>
              </mc:Choice>
              <mc:Fallback>
                <p:oleObj name="Equation" r:id="rId40" imgW="342603" imgH="177646" progId="Equation.DSMT4">
                  <p:embed/>
                  <p:pic>
                    <p:nvPicPr>
                      <p:cNvPr id="4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8238" y="6192838"/>
                        <a:ext cx="758825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22"/>
          <p:cNvGraphicFramePr>
            <a:graphicFrameLocks noChangeAspect="1"/>
          </p:cNvGraphicFramePr>
          <p:nvPr/>
        </p:nvGraphicFramePr>
        <p:xfrm>
          <a:off x="4406900" y="6102350"/>
          <a:ext cx="504825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Equation" r:id="rId41" imgW="228600" imgH="241300" progId="Equation.DSMT4">
                  <p:embed/>
                </p:oleObj>
              </mc:Choice>
              <mc:Fallback>
                <p:oleObj name="Equation" r:id="rId41" imgW="228600" imgH="241300" progId="Equation.DSMT4">
                  <p:embed/>
                  <p:pic>
                    <p:nvPicPr>
                      <p:cNvPr id="41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6900" y="6102350"/>
                        <a:ext cx="504825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23"/>
          <p:cNvGraphicFramePr>
            <a:graphicFrameLocks noChangeAspect="1"/>
          </p:cNvGraphicFramePr>
          <p:nvPr/>
        </p:nvGraphicFramePr>
        <p:xfrm>
          <a:off x="5291138" y="6078538"/>
          <a:ext cx="812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Equation" r:id="rId43" imgW="368300" imgH="241300" progId="Equation.DSMT4">
                  <p:embed/>
                </p:oleObj>
              </mc:Choice>
              <mc:Fallback>
                <p:oleObj name="Equation" r:id="rId43" imgW="368300" imgH="241300" progId="Equation.DSMT4">
                  <p:embed/>
                  <p:pic>
                    <p:nvPicPr>
                      <p:cNvPr id="42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1138" y="6078538"/>
                        <a:ext cx="8128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6473825" y="6138863"/>
            <a:ext cx="2087563" cy="40005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0070C0"/>
                </a:solidFill>
                <a:latin typeface="+mn-lt"/>
              </a:rPr>
              <a:t>VE by a factor 3</a:t>
            </a:r>
          </a:p>
        </p:txBody>
      </p:sp>
      <p:sp>
        <p:nvSpPr>
          <p:cNvPr id="10283" name="TextBox 43"/>
          <p:cNvSpPr txBox="1">
            <a:spLocks noChangeArrowheads="1"/>
          </p:cNvSpPr>
          <p:nvPr/>
        </p:nvSpPr>
        <p:spPr bwMode="auto">
          <a:xfrm>
            <a:off x="0" y="6611938"/>
            <a:ext cx="4022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 sz="1000"/>
              <a:t>© Copyright All Rights Reserved Homework Depot </a:t>
            </a:r>
            <a:r>
              <a:rPr lang="en-CA" sz="1000">
                <a:hlinkClick r:id="rId45"/>
              </a:rPr>
              <a:t>www.BCMath.ca</a:t>
            </a:r>
            <a:r>
              <a:rPr lang="en-CA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3" grpId="0"/>
      <p:bldP spid="16" grpId="0"/>
      <p:bldP spid="18" grpId="0"/>
      <p:bldP spid="20" grpId="0" animBg="1"/>
      <p:bldP spid="21" grpId="0" animBg="1"/>
      <p:bldP spid="23" grpId="0" animBg="1"/>
      <p:bldP spid="24" grpId="0" animBg="1"/>
      <p:bldP spid="27" grpId="0"/>
      <p:bldP spid="29" grpId="0"/>
      <p:bldP spid="30" grpId="0" animBg="1"/>
      <p:bldP spid="31" grpId="0" animBg="1"/>
      <p:bldP spid="34" grpId="0"/>
      <p:bldP spid="38" grpId="0" animBg="1"/>
      <p:bldP spid="39" grpId="0" animBg="1"/>
      <p:bldP spid="4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92113"/>
            <a:ext cx="8120063" cy="812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CA"/>
              <a:t>Ex: Given the graph of </a:t>
            </a:r>
            <a:r>
              <a:rPr lang="en-CA" i="1"/>
              <a:t>y= f(x)</a:t>
            </a:r>
            <a:r>
              <a:rPr lang="en-CA"/>
              <a:t>, draw the graph for </a:t>
            </a:r>
            <a:br>
              <a:rPr lang="en-CA"/>
            </a:br>
            <a:r>
              <a:rPr lang="en-CA" i="1"/>
              <a:t>y= 3 f(½ x)</a:t>
            </a:r>
          </a:p>
        </p:txBody>
      </p:sp>
      <p:grpSp>
        <p:nvGrpSpPr>
          <p:cNvPr id="11293" name="Group 11"/>
          <p:cNvGrpSpPr>
            <a:grpSpLocks noChangeAspect="1"/>
          </p:cNvGrpSpPr>
          <p:nvPr/>
        </p:nvGrpSpPr>
        <p:grpSpPr bwMode="auto">
          <a:xfrm>
            <a:off x="261938" y="1735138"/>
            <a:ext cx="4425950" cy="4722812"/>
            <a:chOff x="183" y="1814"/>
            <a:chExt cx="2203" cy="2351"/>
          </a:xfrm>
        </p:grpSpPr>
        <p:sp>
          <p:nvSpPr>
            <p:cNvPr id="11322" name="AutoShape 10"/>
            <p:cNvSpPr>
              <a:spLocks noChangeAspect="1" noChangeArrowheads="1" noTextEdit="1"/>
            </p:cNvSpPr>
            <p:nvPr/>
          </p:nvSpPr>
          <p:spPr bwMode="auto">
            <a:xfrm>
              <a:off x="183" y="1819"/>
              <a:ext cx="2203" cy="2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23" name="Rectangle 12"/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324" name="Line 13"/>
            <p:cNvSpPr>
              <a:spLocks noChangeShapeType="1"/>
            </p:cNvSpPr>
            <p:nvPr/>
          </p:nvSpPr>
          <p:spPr bwMode="auto">
            <a:xfrm flipV="1">
              <a:off x="40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25" name="Line 14"/>
            <p:cNvSpPr>
              <a:spLocks noChangeShapeType="1"/>
            </p:cNvSpPr>
            <p:nvPr/>
          </p:nvSpPr>
          <p:spPr bwMode="auto">
            <a:xfrm flipV="1">
              <a:off x="407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26" name="Line 15"/>
            <p:cNvSpPr>
              <a:spLocks noChangeShapeType="1"/>
            </p:cNvSpPr>
            <p:nvPr/>
          </p:nvSpPr>
          <p:spPr bwMode="auto">
            <a:xfrm flipV="1">
              <a:off x="624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27" name="Line 16"/>
            <p:cNvSpPr>
              <a:spLocks noChangeShapeType="1"/>
            </p:cNvSpPr>
            <p:nvPr/>
          </p:nvSpPr>
          <p:spPr bwMode="auto">
            <a:xfrm flipV="1">
              <a:off x="626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28" name="Line 17"/>
            <p:cNvSpPr>
              <a:spLocks noChangeShapeType="1"/>
            </p:cNvSpPr>
            <p:nvPr/>
          </p:nvSpPr>
          <p:spPr bwMode="auto">
            <a:xfrm flipV="1">
              <a:off x="84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29" name="Line 18"/>
            <p:cNvSpPr>
              <a:spLocks noChangeShapeType="1"/>
            </p:cNvSpPr>
            <p:nvPr/>
          </p:nvSpPr>
          <p:spPr bwMode="auto">
            <a:xfrm flipV="1">
              <a:off x="846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30" name="Line 19"/>
            <p:cNvSpPr>
              <a:spLocks noChangeShapeType="1"/>
            </p:cNvSpPr>
            <p:nvPr/>
          </p:nvSpPr>
          <p:spPr bwMode="auto">
            <a:xfrm flipV="1">
              <a:off x="106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31" name="Line 20"/>
            <p:cNvSpPr>
              <a:spLocks noChangeShapeType="1"/>
            </p:cNvSpPr>
            <p:nvPr/>
          </p:nvSpPr>
          <p:spPr bwMode="auto">
            <a:xfrm flipV="1">
              <a:off x="106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32" name="Line 21"/>
            <p:cNvSpPr>
              <a:spLocks noChangeShapeType="1"/>
            </p:cNvSpPr>
            <p:nvPr/>
          </p:nvSpPr>
          <p:spPr bwMode="auto">
            <a:xfrm flipV="1">
              <a:off x="150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33" name="Line 22"/>
            <p:cNvSpPr>
              <a:spLocks noChangeShapeType="1"/>
            </p:cNvSpPr>
            <p:nvPr/>
          </p:nvSpPr>
          <p:spPr bwMode="auto">
            <a:xfrm flipV="1">
              <a:off x="1504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34" name="Line 23"/>
            <p:cNvSpPr>
              <a:spLocks noChangeShapeType="1"/>
            </p:cNvSpPr>
            <p:nvPr/>
          </p:nvSpPr>
          <p:spPr bwMode="auto">
            <a:xfrm flipV="1">
              <a:off x="1721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35" name="Line 24"/>
            <p:cNvSpPr>
              <a:spLocks noChangeShapeType="1"/>
            </p:cNvSpPr>
            <p:nvPr/>
          </p:nvSpPr>
          <p:spPr bwMode="auto">
            <a:xfrm flipV="1">
              <a:off x="172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36" name="Line 25"/>
            <p:cNvSpPr>
              <a:spLocks noChangeShapeType="1"/>
            </p:cNvSpPr>
            <p:nvPr/>
          </p:nvSpPr>
          <p:spPr bwMode="auto">
            <a:xfrm flipV="1">
              <a:off x="1941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37" name="Line 26"/>
            <p:cNvSpPr>
              <a:spLocks noChangeShapeType="1"/>
            </p:cNvSpPr>
            <p:nvPr/>
          </p:nvSpPr>
          <p:spPr bwMode="auto">
            <a:xfrm flipV="1">
              <a:off x="194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38" name="Line 27"/>
            <p:cNvSpPr>
              <a:spLocks noChangeShapeType="1"/>
            </p:cNvSpPr>
            <p:nvPr/>
          </p:nvSpPr>
          <p:spPr bwMode="auto">
            <a:xfrm flipV="1">
              <a:off x="2160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39" name="Line 28"/>
            <p:cNvSpPr>
              <a:spLocks noChangeShapeType="1"/>
            </p:cNvSpPr>
            <p:nvPr/>
          </p:nvSpPr>
          <p:spPr bwMode="auto">
            <a:xfrm flipV="1">
              <a:off x="216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40" name="Line 29"/>
            <p:cNvSpPr>
              <a:spLocks noChangeShapeType="1"/>
            </p:cNvSpPr>
            <p:nvPr/>
          </p:nvSpPr>
          <p:spPr bwMode="auto">
            <a:xfrm>
              <a:off x="187" y="3918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41" name="Line 30"/>
            <p:cNvSpPr>
              <a:spLocks noChangeShapeType="1"/>
            </p:cNvSpPr>
            <p:nvPr/>
          </p:nvSpPr>
          <p:spPr bwMode="auto">
            <a:xfrm>
              <a:off x="187" y="392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42" name="Line 31"/>
            <p:cNvSpPr>
              <a:spLocks noChangeShapeType="1"/>
            </p:cNvSpPr>
            <p:nvPr/>
          </p:nvSpPr>
          <p:spPr bwMode="auto">
            <a:xfrm>
              <a:off x="187" y="3686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43" name="Line 32"/>
            <p:cNvSpPr>
              <a:spLocks noChangeShapeType="1"/>
            </p:cNvSpPr>
            <p:nvPr/>
          </p:nvSpPr>
          <p:spPr bwMode="auto">
            <a:xfrm>
              <a:off x="187" y="3691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44" name="Line 33"/>
            <p:cNvSpPr>
              <a:spLocks noChangeShapeType="1"/>
            </p:cNvSpPr>
            <p:nvPr/>
          </p:nvSpPr>
          <p:spPr bwMode="auto">
            <a:xfrm>
              <a:off x="187" y="3454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45" name="Line 34"/>
            <p:cNvSpPr>
              <a:spLocks noChangeShapeType="1"/>
            </p:cNvSpPr>
            <p:nvPr/>
          </p:nvSpPr>
          <p:spPr bwMode="auto">
            <a:xfrm>
              <a:off x="187" y="3459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46" name="Line 35"/>
            <p:cNvSpPr>
              <a:spLocks noChangeShapeType="1"/>
            </p:cNvSpPr>
            <p:nvPr/>
          </p:nvSpPr>
          <p:spPr bwMode="auto">
            <a:xfrm>
              <a:off x="187" y="3222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47" name="Line 36"/>
            <p:cNvSpPr>
              <a:spLocks noChangeShapeType="1"/>
            </p:cNvSpPr>
            <p:nvPr/>
          </p:nvSpPr>
          <p:spPr bwMode="auto">
            <a:xfrm>
              <a:off x="187" y="3227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48" name="Line 37"/>
            <p:cNvSpPr>
              <a:spLocks noChangeShapeType="1"/>
            </p:cNvSpPr>
            <p:nvPr/>
          </p:nvSpPr>
          <p:spPr bwMode="auto">
            <a:xfrm>
              <a:off x="187" y="275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49" name="Line 38"/>
            <p:cNvSpPr>
              <a:spLocks noChangeShapeType="1"/>
            </p:cNvSpPr>
            <p:nvPr/>
          </p:nvSpPr>
          <p:spPr bwMode="auto">
            <a:xfrm>
              <a:off x="187" y="2757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50" name="Line 39"/>
            <p:cNvSpPr>
              <a:spLocks noChangeShapeType="1"/>
            </p:cNvSpPr>
            <p:nvPr/>
          </p:nvSpPr>
          <p:spPr bwMode="auto">
            <a:xfrm>
              <a:off x="187" y="252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51" name="Line 40"/>
            <p:cNvSpPr>
              <a:spLocks noChangeShapeType="1"/>
            </p:cNvSpPr>
            <p:nvPr/>
          </p:nvSpPr>
          <p:spPr bwMode="auto">
            <a:xfrm>
              <a:off x="187" y="2525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52" name="Line 41"/>
            <p:cNvSpPr>
              <a:spLocks noChangeShapeType="1"/>
            </p:cNvSpPr>
            <p:nvPr/>
          </p:nvSpPr>
          <p:spPr bwMode="auto">
            <a:xfrm>
              <a:off x="187" y="2288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53" name="Line 42"/>
            <p:cNvSpPr>
              <a:spLocks noChangeShapeType="1"/>
            </p:cNvSpPr>
            <p:nvPr/>
          </p:nvSpPr>
          <p:spPr bwMode="auto">
            <a:xfrm>
              <a:off x="187" y="229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54" name="Line 43"/>
            <p:cNvSpPr>
              <a:spLocks noChangeShapeType="1"/>
            </p:cNvSpPr>
            <p:nvPr/>
          </p:nvSpPr>
          <p:spPr bwMode="auto">
            <a:xfrm>
              <a:off x="187" y="2056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55" name="Line 44"/>
            <p:cNvSpPr>
              <a:spLocks noChangeShapeType="1"/>
            </p:cNvSpPr>
            <p:nvPr/>
          </p:nvSpPr>
          <p:spPr bwMode="auto">
            <a:xfrm>
              <a:off x="187" y="2061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56" name="Line 45"/>
            <p:cNvSpPr>
              <a:spLocks noChangeShapeType="1"/>
            </p:cNvSpPr>
            <p:nvPr/>
          </p:nvSpPr>
          <p:spPr bwMode="auto">
            <a:xfrm>
              <a:off x="187" y="298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57" name="Line 46"/>
            <p:cNvSpPr>
              <a:spLocks noChangeShapeType="1"/>
            </p:cNvSpPr>
            <p:nvPr/>
          </p:nvSpPr>
          <p:spPr bwMode="auto">
            <a:xfrm>
              <a:off x="187" y="2985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58" name="Line 47"/>
            <p:cNvSpPr>
              <a:spLocks noChangeShapeType="1"/>
            </p:cNvSpPr>
            <p:nvPr/>
          </p:nvSpPr>
          <p:spPr bwMode="auto">
            <a:xfrm>
              <a:off x="187" y="299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59" name="Line 48"/>
            <p:cNvSpPr>
              <a:spLocks noChangeShapeType="1"/>
            </p:cNvSpPr>
            <p:nvPr/>
          </p:nvSpPr>
          <p:spPr bwMode="auto">
            <a:xfrm>
              <a:off x="187" y="2994"/>
              <a:ext cx="219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60" name="Rectangle 49"/>
            <p:cNvSpPr>
              <a:spLocks noChangeArrowheads="1"/>
            </p:cNvSpPr>
            <p:nvPr/>
          </p:nvSpPr>
          <p:spPr bwMode="auto">
            <a:xfrm>
              <a:off x="2338" y="2835"/>
              <a:ext cx="3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11361" name="Freeform 50"/>
            <p:cNvSpPr>
              <a:spLocks/>
            </p:cNvSpPr>
            <p:nvPr/>
          </p:nvSpPr>
          <p:spPr bwMode="auto">
            <a:xfrm>
              <a:off x="2360" y="2946"/>
              <a:ext cx="20" cy="87"/>
            </a:xfrm>
            <a:custGeom>
              <a:avLst/>
              <a:gdLst>
                <a:gd name="T0" fmla="*/ 0 w 20"/>
                <a:gd name="T1" fmla="*/ 0 h 87"/>
                <a:gd name="T2" fmla="*/ 20 w 20"/>
                <a:gd name="T3" fmla="*/ 44 h 87"/>
                <a:gd name="T4" fmla="*/ 0 w 20"/>
                <a:gd name="T5" fmla="*/ 87 h 87"/>
                <a:gd name="T6" fmla="*/ 0 w 20"/>
                <a:gd name="T7" fmla="*/ 0 h 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87"/>
                <a:gd name="T14" fmla="*/ 20 w 20"/>
                <a:gd name="T15" fmla="*/ 87 h 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87">
                  <a:moveTo>
                    <a:pt x="0" y="0"/>
                  </a:moveTo>
                  <a:lnTo>
                    <a:pt x="20" y="44"/>
                  </a:lnTo>
                  <a:lnTo>
                    <a:pt x="0" y="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362" name="Line 51"/>
            <p:cNvSpPr>
              <a:spLocks noChangeShapeType="1"/>
            </p:cNvSpPr>
            <p:nvPr/>
          </p:nvSpPr>
          <p:spPr bwMode="auto">
            <a:xfrm flipV="1">
              <a:off x="1280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63" name="Line 52"/>
            <p:cNvSpPr>
              <a:spLocks noChangeShapeType="1"/>
            </p:cNvSpPr>
            <p:nvPr/>
          </p:nvSpPr>
          <p:spPr bwMode="auto">
            <a:xfrm flipV="1">
              <a:off x="128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64" name="Line 53"/>
            <p:cNvSpPr>
              <a:spLocks noChangeShapeType="1"/>
            </p:cNvSpPr>
            <p:nvPr/>
          </p:nvSpPr>
          <p:spPr bwMode="auto">
            <a:xfrm flipV="1">
              <a:off x="128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65" name="Line 54"/>
            <p:cNvSpPr>
              <a:spLocks noChangeShapeType="1"/>
            </p:cNvSpPr>
            <p:nvPr/>
          </p:nvSpPr>
          <p:spPr bwMode="auto">
            <a:xfrm flipV="1">
              <a:off x="1287" y="1824"/>
              <a:ext cx="1" cy="233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66" name="Rectangle 55"/>
            <p:cNvSpPr>
              <a:spLocks noChangeArrowheads="1"/>
            </p:cNvSpPr>
            <p:nvPr/>
          </p:nvSpPr>
          <p:spPr bwMode="auto">
            <a:xfrm>
              <a:off x="1310" y="1814"/>
              <a:ext cx="3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11367" name="Freeform 56"/>
            <p:cNvSpPr>
              <a:spLocks/>
            </p:cNvSpPr>
            <p:nvPr/>
          </p:nvSpPr>
          <p:spPr bwMode="auto">
            <a:xfrm>
              <a:off x="1265" y="1829"/>
              <a:ext cx="39" cy="43"/>
            </a:xfrm>
            <a:custGeom>
              <a:avLst/>
              <a:gdLst>
                <a:gd name="T0" fmla="*/ 0 w 39"/>
                <a:gd name="T1" fmla="*/ 43 h 43"/>
                <a:gd name="T2" fmla="*/ 20 w 39"/>
                <a:gd name="T3" fmla="*/ 0 h 43"/>
                <a:gd name="T4" fmla="*/ 39 w 39"/>
                <a:gd name="T5" fmla="*/ 43 h 43"/>
                <a:gd name="T6" fmla="*/ 0 w 39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"/>
                <a:gd name="T13" fmla="*/ 0 h 43"/>
                <a:gd name="T14" fmla="*/ 39 w 39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" h="43">
                  <a:moveTo>
                    <a:pt x="0" y="43"/>
                  </a:moveTo>
                  <a:lnTo>
                    <a:pt x="20" y="0"/>
                  </a:lnTo>
                  <a:lnTo>
                    <a:pt x="39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368" name="Rectangle 57"/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69" name="Line 58"/>
            <p:cNvSpPr>
              <a:spLocks noChangeShapeType="1"/>
            </p:cNvSpPr>
            <p:nvPr/>
          </p:nvSpPr>
          <p:spPr bwMode="auto">
            <a:xfrm>
              <a:off x="407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70" name="Rectangle 59"/>
            <p:cNvSpPr>
              <a:spLocks noChangeArrowheads="1"/>
            </p:cNvSpPr>
            <p:nvPr/>
          </p:nvSpPr>
          <p:spPr bwMode="auto">
            <a:xfrm>
              <a:off x="385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-8</a:t>
              </a:r>
              <a:endParaRPr lang="en-US"/>
            </a:p>
          </p:txBody>
        </p:sp>
        <p:sp>
          <p:nvSpPr>
            <p:cNvPr id="11371" name="Line 60"/>
            <p:cNvSpPr>
              <a:spLocks noChangeShapeType="1"/>
            </p:cNvSpPr>
            <p:nvPr/>
          </p:nvSpPr>
          <p:spPr bwMode="auto">
            <a:xfrm>
              <a:off x="626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72" name="Rectangle 61"/>
            <p:cNvSpPr>
              <a:spLocks noChangeArrowheads="1"/>
            </p:cNvSpPr>
            <p:nvPr/>
          </p:nvSpPr>
          <p:spPr bwMode="auto">
            <a:xfrm>
              <a:off x="605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11373" name="Line 62"/>
            <p:cNvSpPr>
              <a:spLocks noChangeShapeType="1"/>
            </p:cNvSpPr>
            <p:nvPr/>
          </p:nvSpPr>
          <p:spPr bwMode="auto">
            <a:xfrm>
              <a:off x="846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74" name="Rectangle 63"/>
            <p:cNvSpPr>
              <a:spLocks noChangeArrowheads="1"/>
            </p:cNvSpPr>
            <p:nvPr/>
          </p:nvSpPr>
          <p:spPr bwMode="auto">
            <a:xfrm>
              <a:off x="824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11375" name="Line 64"/>
            <p:cNvSpPr>
              <a:spLocks noChangeShapeType="1"/>
            </p:cNvSpPr>
            <p:nvPr/>
          </p:nvSpPr>
          <p:spPr bwMode="auto">
            <a:xfrm>
              <a:off x="1065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76" name="Rectangle 65"/>
            <p:cNvSpPr>
              <a:spLocks noChangeArrowheads="1"/>
            </p:cNvSpPr>
            <p:nvPr/>
          </p:nvSpPr>
          <p:spPr bwMode="auto">
            <a:xfrm>
              <a:off x="1044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11377" name="Rectangle 66"/>
            <p:cNvSpPr>
              <a:spLocks noChangeArrowheads="1"/>
            </p:cNvSpPr>
            <p:nvPr/>
          </p:nvSpPr>
          <p:spPr bwMode="auto">
            <a:xfrm>
              <a:off x="1293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11378" name="Line 67"/>
            <p:cNvSpPr>
              <a:spLocks noChangeShapeType="1"/>
            </p:cNvSpPr>
            <p:nvPr/>
          </p:nvSpPr>
          <p:spPr bwMode="auto">
            <a:xfrm>
              <a:off x="1504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79" name="Rectangle 68"/>
            <p:cNvSpPr>
              <a:spLocks noChangeArrowheads="1"/>
            </p:cNvSpPr>
            <p:nvPr/>
          </p:nvSpPr>
          <p:spPr bwMode="auto">
            <a:xfrm>
              <a:off x="1506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11380" name="Line 69"/>
            <p:cNvSpPr>
              <a:spLocks noChangeShapeType="1"/>
            </p:cNvSpPr>
            <p:nvPr/>
          </p:nvSpPr>
          <p:spPr bwMode="auto">
            <a:xfrm>
              <a:off x="1723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81" name="Rectangle 70"/>
            <p:cNvSpPr>
              <a:spLocks noChangeArrowheads="1"/>
            </p:cNvSpPr>
            <p:nvPr/>
          </p:nvSpPr>
          <p:spPr bwMode="auto">
            <a:xfrm>
              <a:off x="1726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11382" name="Line 71"/>
            <p:cNvSpPr>
              <a:spLocks noChangeShapeType="1"/>
            </p:cNvSpPr>
            <p:nvPr/>
          </p:nvSpPr>
          <p:spPr bwMode="auto">
            <a:xfrm>
              <a:off x="1943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83" name="Rectangle 72"/>
            <p:cNvSpPr>
              <a:spLocks noChangeArrowheads="1"/>
            </p:cNvSpPr>
            <p:nvPr/>
          </p:nvSpPr>
          <p:spPr bwMode="auto">
            <a:xfrm>
              <a:off x="1945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11384" name="Line 73"/>
            <p:cNvSpPr>
              <a:spLocks noChangeShapeType="1"/>
            </p:cNvSpPr>
            <p:nvPr/>
          </p:nvSpPr>
          <p:spPr bwMode="auto">
            <a:xfrm>
              <a:off x="2162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85" name="Rectangle 74"/>
            <p:cNvSpPr>
              <a:spLocks noChangeArrowheads="1"/>
            </p:cNvSpPr>
            <p:nvPr/>
          </p:nvSpPr>
          <p:spPr bwMode="auto">
            <a:xfrm>
              <a:off x="2164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11386" name="Rectangle 75"/>
            <p:cNvSpPr>
              <a:spLocks noChangeArrowheads="1"/>
            </p:cNvSpPr>
            <p:nvPr/>
          </p:nvSpPr>
          <p:spPr bwMode="auto">
            <a:xfrm>
              <a:off x="1226" y="3875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-8</a:t>
              </a:r>
              <a:endParaRPr lang="en-US"/>
            </a:p>
          </p:txBody>
        </p:sp>
        <p:sp>
          <p:nvSpPr>
            <p:cNvPr id="11387" name="Line 76"/>
            <p:cNvSpPr>
              <a:spLocks noChangeShapeType="1"/>
            </p:cNvSpPr>
            <p:nvPr/>
          </p:nvSpPr>
          <p:spPr bwMode="auto">
            <a:xfrm>
              <a:off x="1272" y="3923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88" name="Rectangle 77"/>
            <p:cNvSpPr>
              <a:spLocks noChangeArrowheads="1"/>
            </p:cNvSpPr>
            <p:nvPr/>
          </p:nvSpPr>
          <p:spPr bwMode="auto">
            <a:xfrm>
              <a:off x="1226" y="364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11389" name="Line 78"/>
            <p:cNvSpPr>
              <a:spLocks noChangeShapeType="1"/>
            </p:cNvSpPr>
            <p:nvPr/>
          </p:nvSpPr>
          <p:spPr bwMode="auto">
            <a:xfrm>
              <a:off x="1272" y="3691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90" name="Rectangle 79"/>
            <p:cNvSpPr>
              <a:spLocks noChangeArrowheads="1"/>
            </p:cNvSpPr>
            <p:nvPr/>
          </p:nvSpPr>
          <p:spPr bwMode="auto">
            <a:xfrm>
              <a:off x="1226" y="3410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11391" name="Line 80"/>
            <p:cNvSpPr>
              <a:spLocks noChangeShapeType="1"/>
            </p:cNvSpPr>
            <p:nvPr/>
          </p:nvSpPr>
          <p:spPr bwMode="auto">
            <a:xfrm>
              <a:off x="1272" y="3459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92" name="Rectangle 81"/>
            <p:cNvSpPr>
              <a:spLocks noChangeArrowheads="1"/>
            </p:cNvSpPr>
            <p:nvPr/>
          </p:nvSpPr>
          <p:spPr bwMode="auto">
            <a:xfrm>
              <a:off x="1226" y="3178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11393" name="Line 82"/>
            <p:cNvSpPr>
              <a:spLocks noChangeShapeType="1"/>
            </p:cNvSpPr>
            <p:nvPr/>
          </p:nvSpPr>
          <p:spPr bwMode="auto">
            <a:xfrm>
              <a:off x="1272" y="3227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94" name="Rectangle 83"/>
            <p:cNvSpPr>
              <a:spLocks noChangeArrowheads="1"/>
            </p:cNvSpPr>
            <p:nvPr/>
          </p:nvSpPr>
          <p:spPr bwMode="auto">
            <a:xfrm>
              <a:off x="1248" y="2709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11395" name="Line 84"/>
            <p:cNvSpPr>
              <a:spLocks noChangeShapeType="1"/>
            </p:cNvSpPr>
            <p:nvPr/>
          </p:nvSpPr>
          <p:spPr bwMode="auto">
            <a:xfrm>
              <a:off x="1272" y="2757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96" name="Rectangle 85"/>
            <p:cNvSpPr>
              <a:spLocks noChangeArrowheads="1"/>
            </p:cNvSpPr>
            <p:nvPr/>
          </p:nvSpPr>
          <p:spPr bwMode="auto">
            <a:xfrm>
              <a:off x="1248" y="2477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11397" name="Line 86"/>
            <p:cNvSpPr>
              <a:spLocks noChangeShapeType="1"/>
            </p:cNvSpPr>
            <p:nvPr/>
          </p:nvSpPr>
          <p:spPr bwMode="auto">
            <a:xfrm>
              <a:off x="1272" y="2525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98" name="Rectangle 87"/>
            <p:cNvSpPr>
              <a:spLocks noChangeArrowheads="1"/>
            </p:cNvSpPr>
            <p:nvPr/>
          </p:nvSpPr>
          <p:spPr bwMode="auto">
            <a:xfrm>
              <a:off x="1248" y="2245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11399" name="Line 88"/>
            <p:cNvSpPr>
              <a:spLocks noChangeShapeType="1"/>
            </p:cNvSpPr>
            <p:nvPr/>
          </p:nvSpPr>
          <p:spPr bwMode="auto">
            <a:xfrm>
              <a:off x="1272" y="2293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400" name="Rectangle 89"/>
            <p:cNvSpPr>
              <a:spLocks noChangeArrowheads="1"/>
            </p:cNvSpPr>
            <p:nvPr/>
          </p:nvSpPr>
          <p:spPr bwMode="auto">
            <a:xfrm>
              <a:off x="1248" y="2012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11401" name="Line 90"/>
            <p:cNvSpPr>
              <a:spLocks noChangeShapeType="1"/>
            </p:cNvSpPr>
            <p:nvPr/>
          </p:nvSpPr>
          <p:spPr bwMode="auto">
            <a:xfrm>
              <a:off x="1272" y="2061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402" name="Freeform 91"/>
            <p:cNvSpPr>
              <a:spLocks/>
            </p:cNvSpPr>
            <p:nvPr/>
          </p:nvSpPr>
          <p:spPr bwMode="auto">
            <a:xfrm>
              <a:off x="1285" y="2970"/>
              <a:ext cx="4" cy="20"/>
            </a:xfrm>
            <a:custGeom>
              <a:avLst/>
              <a:gdLst>
                <a:gd name="T0" fmla="*/ 256 w 2"/>
                <a:gd name="T1" fmla="*/ 0 h 4"/>
                <a:gd name="T2" fmla="*/ 128 w 2"/>
                <a:gd name="T3" fmla="*/ 78125 h 4"/>
                <a:gd name="T4" fmla="*/ 128 w 2"/>
                <a:gd name="T5" fmla="*/ 156250 h 4"/>
                <a:gd name="T6" fmla="*/ 0 w 2"/>
                <a:gd name="T7" fmla="*/ 234375 h 4"/>
                <a:gd name="T8" fmla="*/ 0 w 2"/>
                <a:gd name="T9" fmla="*/ 234375 h 4"/>
                <a:gd name="T10" fmla="*/ 0 w 2"/>
                <a:gd name="T11" fmla="*/ 312500 h 4"/>
                <a:gd name="T12" fmla="*/ 0 w 2"/>
                <a:gd name="T13" fmla="*/ 312500 h 4"/>
                <a:gd name="T14" fmla="*/ 0 w 2"/>
                <a:gd name="T15" fmla="*/ 312500 h 4"/>
                <a:gd name="T16" fmla="*/ 0 w 2"/>
                <a:gd name="T17" fmla="*/ 312500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"/>
                <a:gd name="T28" fmla="*/ 0 h 4"/>
                <a:gd name="T29" fmla="*/ 2 w 2"/>
                <a:gd name="T30" fmla="*/ 4 h 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" h="4">
                  <a:moveTo>
                    <a:pt x="2" y="0"/>
                  </a:move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</a:path>
              </a:pathLst>
            </a:cu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403" name="Rectangle 94"/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2663825" y="3462338"/>
          <a:ext cx="67945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4" imgW="393529" imgH="253890" progId="Equation.DSMT4">
                  <p:embed/>
                </p:oleObj>
              </mc:Choice>
              <mc:Fallback>
                <p:oleObj name="Equation" r:id="rId4" imgW="393529" imgH="253890" progId="Equation.DSMT4">
                  <p:embed/>
                  <p:pic>
                    <p:nvPicPr>
                      <p:cNvPr id="1126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3825" y="3462338"/>
                        <a:ext cx="679450" cy="4397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Oval 93"/>
          <p:cNvSpPr/>
          <p:nvPr/>
        </p:nvSpPr>
        <p:spPr>
          <a:xfrm>
            <a:off x="4635500" y="4530725"/>
            <a:ext cx="71438" cy="7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5" name="Oval 94"/>
          <p:cNvSpPr/>
          <p:nvPr/>
        </p:nvSpPr>
        <p:spPr>
          <a:xfrm>
            <a:off x="687388" y="5481638"/>
            <a:ext cx="71437" cy="7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97" name="Oval 96"/>
          <p:cNvSpPr/>
          <p:nvPr/>
        </p:nvSpPr>
        <p:spPr>
          <a:xfrm>
            <a:off x="2894013" y="4540250"/>
            <a:ext cx="73025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98" name="Oval 97"/>
          <p:cNvSpPr/>
          <p:nvPr/>
        </p:nvSpPr>
        <p:spPr>
          <a:xfrm>
            <a:off x="4646613" y="5475288"/>
            <a:ext cx="73025" cy="7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99" name="Oval 98"/>
          <p:cNvSpPr/>
          <p:nvPr/>
        </p:nvSpPr>
        <p:spPr>
          <a:xfrm>
            <a:off x="231775" y="4530725"/>
            <a:ext cx="73025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graphicFrame>
        <p:nvGraphicFramePr>
          <p:cNvPr id="100" name="Object 3"/>
          <p:cNvGraphicFramePr>
            <a:graphicFrameLocks noChangeAspect="1"/>
          </p:cNvGraphicFramePr>
          <p:nvPr/>
        </p:nvGraphicFramePr>
        <p:xfrm>
          <a:off x="1778000" y="3225800"/>
          <a:ext cx="663575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6" imgW="482391" imgH="253890" progId="Equation.DSMT4">
                  <p:embed/>
                </p:oleObj>
              </mc:Choice>
              <mc:Fallback>
                <p:oleObj name="Equation" r:id="rId6" imgW="482391" imgH="253890" progId="Equation.DSMT4">
                  <p:embed/>
                  <p:pic>
                    <p:nvPicPr>
                      <p:cNvPr id="10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0" y="3225800"/>
                        <a:ext cx="663575" cy="3508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" name="Object 4"/>
          <p:cNvGraphicFramePr>
            <a:graphicFrameLocks noChangeAspect="1"/>
          </p:cNvGraphicFramePr>
          <p:nvPr/>
        </p:nvGraphicFramePr>
        <p:xfrm>
          <a:off x="3057525" y="5541963"/>
          <a:ext cx="663575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8" imgW="482391" imgH="253890" progId="Equation.DSMT4">
                  <p:embed/>
                </p:oleObj>
              </mc:Choice>
              <mc:Fallback>
                <p:oleObj name="Equation" r:id="rId8" imgW="482391" imgH="253890" progId="Equation.DSMT4">
                  <p:embed/>
                  <p:pic>
                    <p:nvPicPr>
                      <p:cNvPr id="10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7525" y="5541963"/>
                        <a:ext cx="663575" cy="3508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" name="Object 5"/>
          <p:cNvGraphicFramePr>
            <a:graphicFrameLocks noChangeAspect="1"/>
          </p:cNvGraphicFramePr>
          <p:nvPr/>
        </p:nvGraphicFramePr>
        <p:xfrm>
          <a:off x="2555875" y="4633913"/>
          <a:ext cx="663575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10" imgW="482391" imgH="253890" progId="Equation.DSMT4">
                  <p:embed/>
                </p:oleObj>
              </mc:Choice>
              <mc:Fallback>
                <p:oleObj name="Equation" r:id="rId10" imgW="482391" imgH="253890" progId="Equation.DSMT4">
                  <p:embed/>
                  <p:pic>
                    <p:nvPicPr>
                      <p:cNvPr id="10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4633913"/>
                        <a:ext cx="663575" cy="3508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" name="Object 6"/>
          <p:cNvGraphicFramePr>
            <a:graphicFrameLocks noChangeAspect="1"/>
          </p:cNvGraphicFramePr>
          <p:nvPr/>
        </p:nvGraphicFramePr>
        <p:xfrm>
          <a:off x="4148138" y="4632325"/>
          <a:ext cx="750887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12" imgW="545626" imgH="253780" progId="Equation.DSMT4">
                  <p:embed/>
                </p:oleObj>
              </mc:Choice>
              <mc:Fallback>
                <p:oleObj name="Equation" r:id="rId12" imgW="545626" imgH="253780" progId="Equation.DSMT4">
                  <p:embed/>
                  <p:pic>
                    <p:nvPicPr>
                      <p:cNvPr id="10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8138" y="4632325"/>
                        <a:ext cx="750887" cy="3508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" name="Object 7"/>
          <p:cNvGraphicFramePr>
            <a:graphicFrameLocks noChangeAspect="1"/>
          </p:cNvGraphicFramePr>
          <p:nvPr/>
        </p:nvGraphicFramePr>
        <p:xfrm>
          <a:off x="298450" y="5576888"/>
          <a:ext cx="785813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14" imgW="571252" imgH="253890" progId="Equation.DSMT4">
                  <p:embed/>
                </p:oleObj>
              </mc:Choice>
              <mc:Fallback>
                <p:oleObj name="Equation" r:id="rId14" imgW="571252" imgH="253890" progId="Equation.DSMT4">
                  <p:embed/>
                  <p:pic>
                    <p:nvPicPr>
                      <p:cNvPr id="10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" y="5576888"/>
                        <a:ext cx="785813" cy="3508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" name="Object 8"/>
          <p:cNvGraphicFramePr>
            <a:graphicFrameLocks noChangeAspect="1"/>
          </p:cNvGraphicFramePr>
          <p:nvPr/>
        </p:nvGraphicFramePr>
        <p:xfrm>
          <a:off x="1174750" y="2284413"/>
          <a:ext cx="663575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16" imgW="482391" imgH="253890" progId="Equation.DSMT4">
                  <p:embed/>
                </p:oleObj>
              </mc:Choice>
              <mc:Fallback>
                <p:oleObj name="Equation" r:id="rId16" imgW="482391" imgH="253890" progId="Equation.DSMT4">
                  <p:embed/>
                  <p:pic>
                    <p:nvPicPr>
                      <p:cNvPr id="10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0" y="2284413"/>
                        <a:ext cx="663575" cy="3508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" name="Oval 105"/>
          <p:cNvSpPr/>
          <p:nvPr/>
        </p:nvSpPr>
        <p:spPr>
          <a:xfrm>
            <a:off x="1565275" y="2670175"/>
            <a:ext cx="73025" cy="7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09" name="Oval 108"/>
          <p:cNvSpPr/>
          <p:nvPr/>
        </p:nvSpPr>
        <p:spPr>
          <a:xfrm>
            <a:off x="1557338" y="4522788"/>
            <a:ext cx="73025" cy="7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10" name="Oval 109"/>
          <p:cNvSpPr/>
          <p:nvPr/>
        </p:nvSpPr>
        <p:spPr>
          <a:xfrm>
            <a:off x="3309938" y="5484813"/>
            <a:ext cx="73025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11" name="Oval 110"/>
          <p:cNvSpPr/>
          <p:nvPr/>
        </p:nvSpPr>
        <p:spPr>
          <a:xfrm>
            <a:off x="2016125" y="3608388"/>
            <a:ext cx="73025" cy="7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graphicFrame>
        <p:nvGraphicFramePr>
          <p:cNvPr id="124" name="Object 9"/>
          <p:cNvGraphicFramePr>
            <a:graphicFrameLocks noChangeAspect="1"/>
          </p:cNvGraphicFramePr>
          <p:nvPr/>
        </p:nvGraphicFramePr>
        <p:xfrm>
          <a:off x="4875213" y="1828800"/>
          <a:ext cx="73025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18" imgW="330057" imgH="152334" progId="Equation.DSMT4">
                  <p:embed/>
                </p:oleObj>
              </mc:Choice>
              <mc:Fallback>
                <p:oleObj name="Equation" r:id="rId18" imgW="330057" imgH="152334" progId="Equation.DSMT4">
                  <p:embed/>
                  <p:pic>
                    <p:nvPicPr>
                      <p:cNvPr id="12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5213" y="1828800"/>
                        <a:ext cx="730250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" name="Object 7"/>
          <p:cNvGraphicFramePr>
            <a:graphicFrameLocks noChangeAspect="1"/>
          </p:cNvGraphicFramePr>
          <p:nvPr/>
        </p:nvGraphicFramePr>
        <p:xfrm>
          <a:off x="5591175" y="1711325"/>
          <a:ext cx="504825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20" imgW="228600" imgH="241300" progId="Equation.DSMT4">
                  <p:embed/>
                </p:oleObj>
              </mc:Choice>
              <mc:Fallback>
                <p:oleObj name="Equation" r:id="rId20" imgW="228600" imgH="241300" progId="Equation.DSMT4">
                  <p:embed/>
                  <p:pic>
                    <p:nvPicPr>
                      <p:cNvPr id="12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1175" y="1711325"/>
                        <a:ext cx="504825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" name="TextBox 125"/>
          <p:cNvSpPr txBox="1"/>
          <p:nvPr/>
        </p:nvSpPr>
        <p:spPr>
          <a:xfrm>
            <a:off x="6284913" y="2003425"/>
            <a:ext cx="239871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FF0000"/>
                </a:solidFill>
                <a:latin typeface="+mn-lt"/>
              </a:rPr>
              <a:t>HE by a factor of 2</a:t>
            </a:r>
          </a:p>
        </p:txBody>
      </p:sp>
      <p:graphicFrame>
        <p:nvGraphicFramePr>
          <p:cNvPr id="127" name="Object 11"/>
          <p:cNvGraphicFramePr>
            <a:graphicFrameLocks noChangeAspect="1"/>
          </p:cNvGraphicFramePr>
          <p:nvPr/>
        </p:nvGraphicFramePr>
        <p:xfrm>
          <a:off x="6313488" y="1501775"/>
          <a:ext cx="84137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22" imgW="380835" imgH="241195" progId="Equation.DSMT4">
                  <p:embed/>
                </p:oleObj>
              </mc:Choice>
              <mc:Fallback>
                <p:oleObj name="Equation" r:id="rId22" imgW="380835" imgH="241195" progId="Equation.DSMT4">
                  <p:embed/>
                  <p:pic>
                    <p:nvPicPr>
                      <p:cNvPr id="12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3488" y="1501775"/>
                        <a:ext cx="841375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" name="Object 12"/>
          <p:cNvGraphicFramePr>
            <a:graphicFrameLocks noChangeAspect="1"/>
          </p:cNvGraphicFramePr>
          <p:nvPr/>
        </p:nvGraphicFramePr>
        <p:xfrm>
          <a:off x="4911725" y="3173413"/>
          <a:ext cx="758825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24" imgW="342603" imgH="177646" progId="Equation.DSMT4">
                  <p:embed/>
                </p:oleObj>
              </mc:Choice>
              <mc:Fallback>
                <p:oleObj name="Equation" r:id="rId24" imgW="342603" imgH="177646" progId="Equation.DSMT4">
                  <p:embed/>
                  <p:pic>
                    <p:nvPicPr>
                      <p:cNvPr id="129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1725" y="3173413"/>
                        <a:ext cx="758825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" name="Object 13"/>
          <p:cNvGraphicFramePr>
            <a:graphicFrameLocks noChangeAspect="1"/>
          </p:cNvGraphicFramePr>
          <p:nvPr/>
        </p:nvGraphicFramePr>
        <p:xfrm>
          <a:off x="5684838" y="3097213"/>
          <a:ext cx="50323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Equation" r:id="rId26" imgW="228600" imgH="241300" progId="Equation.DSMT4">
                  <p:embed/>
                </p:oleObj>
              </mc:Choice>
              <mc:Fallback>
                <p:oleObj name="Equation" r:id="rId26" imgW="228600" imgH="241300" progId="Equation.DSMT4">
                  <p:embed/>
                  <p:pic>
                    <p:nvPicPr>
                      <p:cNvPr id="13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4838" y="3097213"/>
                        <a:ext cx="503237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" name="TextBox 130"/>
          <p:cNvSpPr txBox="1"/>
          <p:nvPr/>
        </p:nvSpPr>
        <p:spPr>
          <a:xfrm>
            <a:off x="6364288" y="3606800"/>
            <a:ext cx="23717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0070C0"/>
                </a:solidFill>
                <a:latin typeface="+mn-lt"/>
              </a:rPr>
              <a:t>VE by a factor of 3</a:t>
            </a:r>
          </a:p>
        </p:txBody>
      </p:sp>
      <p:graphicFrame>
        <p:nvGraphicFramePr>
          <p:cNvPr id="132" name="Object 14"/>
          <p:cNvGraphicFramePr>
            <a:graphicFrameLocks noChangeAspect="1"/>
          </p:cNvGraphicFramePr>
          <p:nvPr/>
        </p:nvGraphicFramePr>
        <p:xfrm>
          <a:off x="6638925" y="3076575"/>
          <a:ext cx="81280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tion" r:id="rId28" imgW="368300" imgH="241300" progId="Equation.DSMT4">
                  <p:embed/>
                </p:oleObj>
              </mc:Choice>
              <mc:Fallback>
                <p:oleObj name="Equation" r:id="rId28" imgW="368300" imgH="241300" progId="Equation.DSMT4">
                  <p:embed/>
                  <p:pic>
                    <p:nvPicPr>
                      <p:cNvPr id="13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8925" y="3076575"/>
                        <a:ext cx="812800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53"/>
          <p:cNvGrpSpPr>
            <a:grpSpLocks/>
          </p:cNvGrpSpPr>
          <p:nvPr/>
        </p:nvGrpSpPr>
        <p:grpSpPr bwMode="auto">
          <a:xfrm>
            <a:off x="258763" y="3629025"/>
            <a:ext cx="4429125" cy="1900238"/>
            <a:chOff x="259080" y="3628573"/>
            <a:chExt cx="4429035" cy="1901369"/>
          </a:xfrm>
        </p:grpSpPr>
        <p:sp>
          <p:nvSpPr>
            <p:cNvPr id="142" name="Arc 141"/>
            <p:cNvSpPr/>
            <p:nvPr/>
          </p:nvSpPr>
          <p:spPr>
            <a:xfrm>
              <a:off x="1219497" y="3642870"/>
              <a:ext cx="1682716" cy="1887072"/>
            </a:xfrm>
            <a:prstGeom prst="arc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grpSp>
          <p:nvGrpSpPr>
            <p:cNvPr id="11318" name="Group 146"/>
            <p:cNvGrpSpPr>
              <a:grpSpLocks/>
            </p:cNvGrpSpPr>
            <p:nvPr/>
          </p:nvGrpSpPr>
          <p:grpSpPr bwMode="auto">
            <a:xfrm>
              <a:off x="259080" y="3628573"/>
              <a:ext cx="4429035" cy="957942"/>
              <a:chOff x="259080" y="3628573"/>
              <a:chExt cx="4429035" cy="957942"/>
            </a:xfrm>
          </p:grpSpPr>
          <p:cxnSp>
            <p:nvCxnSpPr>
              <p:cNvPr id="135" name="Straight Connector 134"/>
              <p:cNvCxnSpPr/>
              <p:nvPr/>
            </p:nvCxnSpPr>
            <p:spPr>
              <a:xfrm rot="5400000" flipH="1" flipV="1">
                <a:off x="1350169" y="3890006"/>
                <a:ext cx="957833" cy="43496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0800000" flipV="1">
                <a:off x="2932376" y="4572109"/>
                <a:ext cx="1755739" cy="14297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rot="10800000">
                <a:off x="259080" y="4572109"/>
                <a:ext cx="1320773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48" name="Object 15"/>
          <p:cNvGraphicFramePr>
            <a:graphicFrameLocks noChangeAspect="1"/>
          </p:cNvGraphicFramePr>
          <p:nvPr/>
        </p:nvGraphicFramePr>
        <p:xfrm>
          <a:off x="85725" y="4625975"/>
          <a:ext cx="90805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Equation" r:id="rId30" imgW="660113" imgH="253890" progId="Equation.DSMT4">
                  <p:embed/>
                </p:oleObj>
              </mc:Choice>
              <mc:Fallback>
                <p:oleObj name="Equation" r:id="rId30" imgW="660113" imgH="253890" progId="Equation.DSMT4">
                  <p:embed/>
                  <p:pic>
                    <p:nvPicPr>
                      <p:cNvPr id="148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" y="4625975"/>
                        <a:ext cx="908050" cy="3508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" name="Object 16"/>
          <p:cNvGraphicFramePr>
            <a:graphicFrameLocks noChangeAspect="1"/>
          </p:cNvGraphicFramePr>
          <p:nvPr/>
        </p:nvGraphicFramePr>
        <p:xfrm>
          <a:off x="1304925" y="4656138"/>
          <a:ext cx="785813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Equation" r:id="rId32" imgW="571252" imgH="253890" progId="Equation.DSMT4">
                  <p:embed/>
                </p:oleObj>
              </mc:Choice>
              <mc:Fallback>
                <p:oleObj name="Equation" r:id="rId32" imgW="571252" imgH="253890" progId="Equation.DSMT4">
                  <p:embed/>
                  <p:pic>
                    <p:nvPicPr>
                      <p:cNvPr id="149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4925" y="4656138"/>
                        <a:ext cx="785813" cy="3508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169"/>
          <p:cNvGrpSpPr>
            <a:grpSpLocks/>
          </p:cNvGrpSpPr>
          <p:nvPr/>
        </p:nvGrpSpPr>
        <p:grpSpPr bwMode="auto">
          <a:xfrm>
            <a:off x="-182563" y="3627438"/>
            <a:ext cx="4889501" cy="1901825"/>
            <a:chOff x="-182880" y="3627123"/>
            <a:chExt cx="4889183" cy="1902819"/>
          </a:xfrm>
        </p:grpSpPr>
        <p:sp>
          <p:nvSpPr>
            <p:cNvPr id="156" name="Arc 155"/>
            <p:cNvSpPr/>
            <p:nvPr/>
          </p:nvSpPr>
          <p:spPr>
            <a:xfrm>
              <a:off x="-182880" y="3643006"/>
              <a:ext cx="3536721" cy="1886936"/>
            </a:xfrm>
            <a:prstGeom prst="arc">
              <a:avLst>
                <a:gd name="adj1" fmla="val 16170172"/>
                <a:gd name="adj2" fmla="val 0"/>
              </a:avLst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cxnSp>
          <p:nvCxnSpPr>
            <p:cNvPr id="158" name="Straight Connector 157"/>
            <p:cNvCxnSpPr/>
            <p:nvPr/>
          </p:nvCxnSpPr>
          <p:spPr>
            <a:xfrm rot="5400000" flipH="1" flipV="1">
              <a:off x="685150" y="3657561"/>
              <a:ext cx="945056" cy="884179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>
              <a:stCxn id="94" idx="6"/>
              <a:endCxn id="156" idx="2"/>
            </p:cNvCxnSpPr>
            <p:nvPr/>
          </p:nvCxnSpPr>
          <p:spPr>
            <a:xfrm flipH="1">
              <a:off x="3353841" y="4567414"/>
              <a:ext cx="1352462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rot="10800000">
              <a:off x="267942" y="4570591"/>
              <a:ext cx="447646" cy="15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93"/>
          <p:cNvGrpSpPr>
            <a:grpSpLocks/>
          </p:cNvGrpSpPr>
          <p:nvPr/>
        </p:nvGrpSpPr>
        <p:grpSpPr bwMode="auto">
          <a:xfrm>
            <a:off x="-158750" y="2682875"/>
            <a:ext cx="4887913" cy="5665788"/>
            <a:chOff x="4254813" y="569659"/>
            <a:chExt cx="4889187" cy="5665907"/>
          </a:xfrm>
        </p:grpSpPr>
        <p:sp>
          <p:nvSpPr>
            <p:cNvPr id="172" name="Arc 171"/>
            <p:cNvSpPr/>
            <p:nvPr/>
          </p:nvSpPr>
          <p:spPr>
            <a:xfrm>
              <a:off x="4254813" y="569659"/>
              <a:ext cx="3536284" cy="5665907"/>
            </a:xfrm>
            <a:prstGeom prst="arc">
              <a:avLst>
                <a:gd name="adj1" fmla="val 16170172"/>
                <a:gd name="adj2" fmla="val 21542477"/>
              </a:avLst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cxnSp>
          <p:nvCxnSpPr>
            <p:cNvPr id="173" name="Straight Connector 172"/>
            <p:cNvCxnSpPr/>
            <p:nvPr/>
          </p:nvCxnSpPr>
          <p:spPr>
            <a:xfrm rot="5400000" flipH="1" flipV="1">
              <a:off x="4145586" y="1545887"/>
              <a:ext cx="2836923" cy="88446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endCxn id="172" idx="2"/>
            </p:cNvCxnSpPr>
            <p:nvPr/>
          </p:nvCxnSpPr>
          <p:spPr>
            <a:xfrm rot="10800000" flipV="1">
              <a:off x="7791097" y="3373243"/>
              <a:ext cx="1352903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 rot="10800000">
              <a:off x="4689901" y="3389118"/>
              <a:ext cx="447792" cy="158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76" name="Object 17"/>
          <p:cNvGraphicFramePr>
            <a:graphicFrameLocks noChangeAspect="1"/>
          </p:cNvGraphicFramePr>
          <p:nvPr/>
        </p:nvGraphicFramePr>
        <p:xfrm>
          <a:off x="4294188" y="5541963"/>
          <a:ext cx="750887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Equation" r:id="rId34" imgW="545626" imgH="253780" progId="Equation.DSMT4">
                  <p:embed/>
                </p:oleObj>
              </mc:Choice>
              <mc:Fallback>
                <p:oleObj name="Equation" r:id="rId34" imgW="545626" imgH="253780" progId="Equation.DSMT4">
                  <p:embed/>
                  <p:pic>
                    <p:nvPicPr>
                      <p:cNvPr id="176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4188" y="5541963"/>
                        <a:ext cx="750887" cy="3508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" name="Object 18"/>
          <p:cNvGraphicFramePr>
            <a:graphicFrameLocks noChangeAspect="1"/>
          </p:cNvGraphicFramePr>
          <p:nvPr/>
        </p:nvGraphicFramePr>
        <p:xfrm>
          <a:off x="5508625" y="5253038"/>
          <a:ext cx="663575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Equation" r:id="rId36" imgW="482391" imgH="253890" progId="Equation.DSMT4">
                  <p:embed/>
                </p:oleObj>
              </mc:Choice>
              <mc:Fallback>
                <p:oleObj name="Equation" r:id="rId36" imgW="482391" imgH="253890" progId="Equation.DSMT4">
                  <p:embed/>
                  <p:pic>
                    <p:nvPicPr>
                      <p:cNvPr id="18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5253038"/>
                        <a:ext cx="663575" cy="3508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" name="Object 19"/>
          <p:cNvGraphicFramePr>
            <a:graphicFrameLocks noChangeAspect="1"/>
          </p:cNvGraphicFramePr>
          <p:nvPr/>
        </p:nvGraphicFramePr>
        <p:xfrm>
          <a:off x="5514975" y="5637213"/>
          <a:ext cx="663575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Equation" r:id="rId37" imgW="482391" imgH="253890" progId="Equation.DSMT4">
                  <p:embed/>
                </p:oleObj>
              </mc:Choice>
              <mc:Fallback>
                <p:oleObj name="Equation" r:id="rId37" imgW="482391" imgH="253890" progId="Equation.DSMT4">
                  <p:embed/>
                  <p:pic>
                    <p:nvPicPr>
                      <p:cNvPr id="18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4975" y="5637213"/>
                        <a:ext cx="663575" cy="3508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" name="Object 20"/>
          <p:cNvGraphicFramePr>
            <a:graphicFrameLocks noChangeAspect="1"/>
          </p:cNvGraphicFramePr>
          <p:nvPr/>
        </p:nvGraphicFramePr>
        <p:xfrm>
          <a:off x="5483225" y="6029325"/>
          <a:ext cx="750888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Equation" r:id="rId38" imgW="545626" imgH="253780" progId="Equation.DSMT4">
                  <p:embed/>
                </p:oleObj>
              </mc:Choice>
              <mc:Fallback>
                <p:oleObj name="Equation" r:id="rId38" imgW="545626" imgH="253780" progId="Equation.DSMT4">
                  <p:embed/>
                  <p:pic>
                    <p:nvPicPr>
                      <p:cNvPr id="186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3225" y="6029325"/>
                        <a:ext cx="750888" cy="3508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7" name="Object 21"/>
          <p:cNvGraphicFramePr>
            <a:graphicFrameLocks noChangeAspect="1"/>
          </p:cNvGraphicFramePr>
          <p:nvPr/>
        </p:nvGraphicFramePr>
        <p:xfrm>
          <a:off x="5378450" y="4416425"/>
          <a:ext cx="90805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Equation" r:id="rId39" imgW="660113" imgH="253890" progId="Equation.DSMT4">
                  <p:embed/>
                </p:oleObj>
              </mc:Choice>
              <mc:Fallback>
                <p:oleObj name="Equation" r:id="rId39" imgW="660113" imgH="253890" progId="Equation.DSMT4">
                  <p:embed/>
                  <p:pic>
                    <p:nvPicPr>
                      <p:cNvPr id="18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8450" y="4416425"/>
                        <a:ext cx="908050" cy="3508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8" name="Object 22"/>
          <p:cNvGraphicFramePr>
            <a:graphicFrameLocks noChangeAspect="1"/>
          </p:cNvGraphicFramePr>
          <p:nvPr/>
        </p:nvGraphicFramePr>
        <p:xfrm>
          <a:off x="5446713" y="4824413"/>
          <a:ext cx="785812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Equation" r:id="rId40" imgW="571252" imgH="253890" progId="Equation.DSMT4">
                  <p:embed/>
                </p:oleObj>
              </mc:Choice>
              <mc:Fallback>
                <p:oleObj name="Equation" r:id="rId40" imgW="571252" imgH="253890" progId="Equation.DSMT4">
                  <p:embed/>
                  <p:pic>
                    <p:nvPicPr>
                      <p:cNvPr id="18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6713" y="4824413"/>
                        <a:ext cx="785812" cy="3508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9" name="Object 23"/>
          <p:cNvGraphicFramePr>
            <a:graphicFrameLocks noChangeAspect="1"/>
          </p:cNvGraphicFramePr>
          <p:nvPr/>
        </p:nvGraphicFramePr>
        <p:xfrm>
          <a:off x="6569075" y="5630863"/>
          <a:ext cx="663575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41" imgW="482391" imgH="253890" progId="Equation.DSMT4">
                  <p:embed/>
                </p:oleObj>
              </mc:Choice>
              <mc:Fallback>
                <p:oleObj name="Equation" r:id="rId41" imgW="482391" imgH="253890" progId="Equation.DSMT4">
                  <p:embed/>
                  <p:pic>
                    <p:nvPicPr>
                      <p:cNvPr id="189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9075" y="5630863"/>
                        <a:ext cx="663575" cy="3508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" name="Object 24"/>
          <p:cNvGraphicFramePr>
            <a:graphicFrameLocks noChangeAspect="1"/>
          </p:cNvGraphicFramePr>
          <p:nvPr/>
        </p:nvGraphicFramePr>
        <p:xfrm>
          <a:off x="6457950" y="4846638"/>
          <a:ext cx="785813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Equation" r:id="rId42" imgW="571252" imgH="253890" progId="Equation.DSMT4">
                  <p:embed/>
                </p:oleObj>
              </mc:Choice>
              <mc:Fallback>
                <p:oleObj name="Equation" r:id="rId42" imgW="571252" imgH="253890" progId="Equation.DSMT4">
                  <p:embed/>
                  <p:pic>
                    <p:nvPicPr>
                      <p:cNvPr id="19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7950" y="4846638"/>
                        <a:ext cx="785813" cy="3508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1" name="Object 25"/>
          <p:cNvGraphicFramePr>
            <a:graphicFrameLocks noChangeAspect="1"/>
          </p:cNvGraphicFramePr>
          <p:nvPr/>
        </p:nvGraphicFramePr>
        <p:xfrm>
          <a:off x="6467475" y="5211763"/>
          <a:ext cx="663575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Equation" r:id="rId43" imgW="482391" imgH="253890" progId="Equation.DSMT4">
                  <p:embed/>
                </p:oleObj>
              </mc:Choice>
              <mc:Fallback>
                <p:oleObj name="Equation" r:id="rId43" imgW="482391" imgH="253890" progId="Equation.DSMT4">
                  <p:embed/>
                  <p:pic>
                    <p:nvPicPr>
                      <p:cNvPr id="191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7475" y="5211763"/>
                        <a:ext cx="663575" cy="3508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" name="Object 26"/>
          <p:cNvGraphicFramePr>
            <a:graphicFrameLocks noChangeAspect="1"/>
          </p:cNvGraphicFramePr>
          <p:nvPr/>
        </p:nvGraphicFramePr>
        <p:xfrm>
          <a:off x="6494463" y="6057900"/>
          <a:ext cx="785812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name="Equation" r:id="rId44" imgW="571252" imgH="253890" progId="Equation.DSMT4">
                  <p:embed/>
                </p:oleObj>
              </mc:Choice>
              <mc:Fallback>
                <p:oleObj name="Equation" r:id="rId44" imgW="571252" imgH="253890" progId="Equation.DSMT4">
                  <p:embed/>
                  <p:pic>
                    <p:nvPicPr>
                      <p:cNvPr id="192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4463" y="6057900"/>
                        <a:ext cx="785812" cy="3508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3" name="Object 27"/>
          <p:cNvGraphicFramePr>
            <a:graphicFrameLocks noChangeAspect="1"/>
          </p:cNvGraphicFramePr>
          <p:nvPr/>
        </p:nvGraphicFramePr>
        <p:xfrm>
          <a:off x="6334125" y="4429125"/>
          <a:ext cx="90805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1" name="Equation" r:id="rId46" imgW="660113" imgH="253890" progId="Equation.DSMT4">
                  <p:embed/>
                </p:oleObj>
              </mc:Choice>
              <mc:Fallback>
                <p:oleObj name="Equation" r:id="rId46" imgW="660113" imgH="253890" progId="Equation.DSMT4">
                  <p:embed/>
                  <p:pic>
                    <p:nvPicPr>
                      <p:cNvPr id="193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25" y="4429125"/>
                        <a:ext cx="908050" cy="3508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08" name="TextBox 139"/>
          <p:cNvSpPr txBox="1">
            <a:spLocks noChangeArrowheads="1"/>
          </p:cNvSpPr>
          <p:nvPr/>
        </p:nvSpPr>
        <p:spPr bwMode="auto">
          <a:xfrm>
            <a:off x="0" y="6611938"/>
            <a:ext cx="4022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 sz="1000"/>
              <a:t>© Copyright All Rights Reserved Homework Depot </a:t>
            </a:r>
            <a:r>
              <a:rPr lang="en-CA" sz="1000">
                <a:hlinkClick r:id="rId48"/>
              </a:rPr>
              <a:t>www.BCMath.ca</a:t>
            </a:r>
            <a:r>
              <a:rPr lang="en-CA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6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 nodeType="clickPar">
                      <p:stCondLst>
                        <p:cond delay="indefinite"/>
                      </p:stCondLst>
                      <p:childTnLst>
                        <p:par>
                          <p:cTn id="2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94" grpId="1" animBg="1"/>
      <p:bldP spid="95" grpId="0" animBg="1"/>
      <p:bldP spid="97" grpId="0" animBg="1"/>
      <p:bldP spid="97" grpId="1" animBg="1"/>
      <p:bldP spid="98" grpId="0" animBg="1"/>
      <p:bldP spid="99" grpId="0" animBg="1"/>
      <p:bldP spid="99" grpId="1" animBg="1"/>
      <p:bldP spid="106" grpId="0" animBg="1"/>
      <p:bldP spid="109" grpId="0" animBg="1"/>
      <p:bldP spid="109" grpId="1" animBg="1"/>
      <p:bldP spid="110" grpId="0" animBg="1"/>
      <p:bldP spid="111" grpId="0" animBg="1"/>
      <p:bldP spid="126" grpId="0"/>
      <p:bldP spid="1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6F71CBE-171F-4030-9DF1-91D42AF42D65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98212" y="81279"/>
                <a:ext cx="9106748" cy="184234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CA" sz="2300" dirty="0"/>
                  <a:t>Ex: Given that the coordinate (</a:t>
                </a:r>
                <a:r>
                  <a:rPr lang="en-CA" sz="2300" dirty="0" err="1"/>
                  <a:t>a,b</a:t>
                </a:r>
                <a:r>
                  <a:rPr lang="en-CA" sz="2300" dirty="0"/>
                  <a:t>) is on the function </a:t>
                </a:r>
                <a14:m>
                  <m:oMath xmlns:m="http://schemas.openxmlformats.org/officeDocument/2006/math">
                    <m:r>
                      <a:rPr lang="en-CA" sz="23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CA" sz="23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sz="23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CA" sz="23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3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CA" sz="2300" dirty="0"/>
                  <a:t>  , match each function with the corresponding coordinate.</a:t>
                </a:r>
                <a:br>
                  <a:rPr lang="en-CA" sz="2300" dirty="0"/>
                </a:br>
                <a:endParaRPr lang="en-CA" sz="23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6F71CBE-171F-4030-9DF1-91D42AF42D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98212" y="81279"/>
                <a:ext cx="9106748" cy="1842347"/>
              </a:xfrm>
              <a:blipFill>
                <a:blip r:embed="rId3"/>
                <a:stretch>
                  <a:fillRect l="-937" t="-264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001AD71A-4A89-48D3-818E-796560788C08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98214" y="1134534"/>
                <a:ext cx="3986107" cy="55371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273050" indent="-273050" algn="l" rtl="0" eaLnBrk="0" fontAlgn="base" hangingPunct="0">
                  <a:spcBef>
                    <a:spcPts val="600"/>
                  </a:spcBef>
                  <a:spcAft>
                    <a:spcPct val="0"/>
                  </a:spcAft>
                  <a:buClr>
                    <a:schemeClr val="accent1"/>
                  </a:buClr>
                  <a:buSzPct val="70000"/>
                  <a:buFont typeface="Wingdings" pitchFamily="2" charset="2"/>
                  <a:buChar char="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39763" indent="-2730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2" pitchFamily="18" charset="2"/>
                  <a:buChar char=""/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563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E0752F"/>
                  </a:buClr>
                  <a:buSzPct val="60000"/>
                  <a:buFont typeface="Wingdings" pitchFamily="2" charset="2"/>
                  <a:buChar char="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7450" indent="-182563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EC3AE"/>
                  </a:buClr>
                  <a:buSzPct val="60000"/>
                  <a:buFont typeface="Wingdings" pitchFamily="2" charset="2"/>
                  <a:buChar char="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2088" indent="-182563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itchFamily="18" charset="2"/>
                  <a:buChar char="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:r>
                  <a:rPr lang="en-CA" dirty="0"/>
                  <a:t>i)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(−2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CA" dirty="0"/>
              </a:p>
              <a:p>
                <a:pPr marL="0" indent="0">
                  <a:buFont typeface="Wingdings" pitchFamily="2" charset="2"/>
                  <a:buNone/>
                </a:pPr>
                <a:br>
                  <a:rPr lang="en-CA" dirty="0"/>
                </a:br>
                <a:endParaRPr lang="en-CA" dirty="0"/>
              </a:p>
              <a:p>
                <a:pPr marL="0" indent="0">
                  <a:buFont typeface="Wingdings" pitchFamily="2" charset="2"/>
                  <a:buNone/>
                </a:pPr>
                <a:r>
                  <a:rPr lang="en-CA" dirty="0"/>
                  <a:t>ii) </a:t>
                </a:r>
                <a14:m>
                  <m:oMath xmlns:m="http://schemas.openxmlformats.org/officeDocument/2006/math">
                    <m:r>
                      <a:rPr lang="en-CA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CA" b="0" i="1" dirty="0" smtClean="0">
                        <a:latin typeface="Cambria Math" panose="02040503050406030204" pitchFamily="18" charset="0"/>
                      </a:rPr>
                      <m:t>=−0.5</m:t>
                    </m:r>
                    <m:r>
                      <a:rPr lang="en-CA" b="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CA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CA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CA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CA" dirty="0"/>
              </a:p>
              <a:p>
                <a:pPr marL="0" indent="0">
                  <a:buFont typeface="Wingdings" pitchFamily="2" charset="2"/>
                  <a:buNone/>
                </a:pPr>
                <a:br>
                  <a:rPr lang="en-CA" dirty="0"/>
                </a:br>
                <a:endParaRPr lang="en-CA" dirty="0"/>
              </a:p>
              <a:p>
                <a:pPr marL="0" indent="0">
                  <a:buNone/>
                </a:pPr>
                <a:r>
                  <a:rPr lang="en-CA" dirty="0"/>
                  <a:t>iii) </a:t>
                </a:r>
                <a14:m>
                  <m:oMath xmlns:m="http://schemas.openxmlformats.org/officeDocument/2006/math">
                    <m:r>
                      <a:rPr lang="en-CA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CA" i="1" dirty="0">
                        <a:latin typeface="Cambria Math" panose="02040503050406030204" pitchFamily="18" charset="0"/>
                      </a:rPr>
                      <m:t>=−3</m:t>
                    </m:r>
                    <m:r>
                      <a:rPr lang="en-CA" i="1" dirty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CA" i="1" dirty="0">
                        <a:latin typeface="Cambria Math" panose="02040503050406030204" pitchFamily="18" charset="0"/>
                      </a:rPr>
                      <m:t>(0.5</m:t>
                    </m:r>
                    <m:r>
                      <a:rPr lang="en-CA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CA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CA" dirty="0"/>
              </a:p>
              <a:p>
                <a:pPr marL="0" indent="0">
                  <a:buFont typeface="Wingdings" pitchFamily="2" charset="2"/>
                  <a:buNone/>
                </a:pPr>
                <a:endParaRPr lang="en-CA" dirty="0"/>
              </a:p>
              <a:p>
                <a:pPr marL="0" indent="0">
                  <a:buFont typeface="Wingdings" pitchFamily="2" charset="2"/>
                  <a:buNone/>
                </a:pPr>
                <a:endParaRPr lang="en-CA" dirty="0"/>
              </a:p>
              <a:p>
                <a:pPr marL="0" indent="0">
                  <a:buNone/>
                </a:pPr>
                <a:r>
                  <a:rPr lang="en-CA" dirty="0"/>
                  <a:t>iv) </a:t>
                </a:r>
                <a14:m>
                  <m:oMath xmlns:m="http://schemas.openxmlformats.org/officeDocument/2006/math">
                    <m:r>
                      <a:rPr lang="en-CA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CA" i="1" dirty="0">
                        <a:latin typeface="Cambria Math" panose="02040503050406030204" pitchFamily="18" charset="0"/>
                      </a:rPr>
                      <m:t>=−0.5</m:t>
                    </m:r>
                    <m:r>
                      <a:rPr lang="en-CA" i="1" dirty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CA" i="1" dirty="0">
                        <a:latin typeface="Cambria Math" panose="02040503050406030204" pitchFamily="18" charset="0"/>
                      </a:rPr>
                      <m:t>(2</m:t>
                    </m:r>
                    <m:r>
                      <a:rPr lang="en-CA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CA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001AD71A-4A89-48D3-818E-796560788C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8214" y="1134534"/>
                <a:ext cx="3986107" cy="5537199"/>
              </a:xfrm>
              <a:prstGeom prst="rect">
                <a:avLst/>
              </a:prstGeom>
              <a:blipFill>
                <a:blip r:embed="rId4"/>
                <a:stretch>
                  <a:fillRect l="-2294" t="-88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7C3676D-BEB3-4957-8C89-EB1DDD253F3E}"/>
                  </a:ext>
                </a:extLst>
              </p:cNvPr>
              <p:cNvSpPr txBox="1"/>
              <p:nvPr/>
            </p:nvSpPr>
            <p:spPr>
              <a:xfrm>
                <a:off x="4721013" y="1307253"/>
                <a:ext cx="3820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/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CA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CA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CA" b="0" i="0" smtClean="0">
                        <a:latin typeface="Cambria Math" panose="02040503050406030204" pitchFamily="18" charset="0"/>
                      </a:rPr>
                      <m:t>                           </m:t>
                    </m:r>
                    <m:r>
                      <m:rPr>
                        <m:nor/>
                      </m:rPr>
                      <a:rPr lang="en-CA" b="0" i="0" dirty="0" smtClean="0"/>
                      <m:t>b</m:t>
                    </m:r>
                    <m:r>
                      <m:rPr>
                        <m:nor/>
                      </m:rPr>
                      <a:rPr lang="en-CA" dirty="0"/>
                      <m:t>) </m:t>
                    </m:r>
                    <m:d>
                      <m:d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,2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7C3676D-BEB3-4957-8C89-EB1DDD253F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013" y="1307253"/>
                <a:ext cx="3820160" cy="369332"/>
              </a:xfrm>
              <a:prstGeom prst="rect">
                <a:avLst/>
              </a:prstGeom>
              <a:blipFill>
                <a:blip r:embed="rId5"/>
                <a:stretch>
                  <a:fillRect l="-1276" t="-8197" b="-2459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5C22DDF-7C25-4355-8E0A-11584706F80F}"/>
                  </a:ext>
                </a:extLst>
              </p:cNvPr>
              <p:cNvSpPr txBox="1"/>
              <p:nvPr/>
            </p:nvSpPr>
            <p:spPr>
              <a:xfrm>
                <a:off x="4734560" y="2109893"/>
                <a:ext cx="3820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/>
                  <a:t>c)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CA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CA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CA" b="0" i="0" smtClean="0">
                        <a:latin typeface="Cambria Math" panose="02040503050406030204" pitchFamily="18" charset="0"/>
                      </a:rPr>
                      <m:t>                      </m:t>
                    </m:r>
                    <m:r>
                      <m:rPr>
                        <m:nor/>
                      </m:rPr>
                      <a:rPr lang="en-CA" b="0" i="0" dirty="0" smtClean="0"/>
                      <m:t>d</m:t>
                    </m:r>
                    <m:r>
                      <m:rPr>
                        <m:nor/>
                      </m:rPr>
                      <a:rPr lang="en-CA" dirty="0"/>
                      <m:t>) </m:t>
                    </m:r>
                    <m:d>
                      <m:d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,−2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5C22DDF-7C25-4355-8E0A-11584706F8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4560" y="2109893"/>
                <a:ext cx="3820160" cy="369332"/>
              </a:xfrm>
              <a:prstGeom prst="rect">
                <a:avLst/>
              </a:prstGeom>
              <a:blipFill>
                <a:blip r:embed="rId6"/>
                <a:stretch>
                  <a:fillRect l="-1438" t="-8197" b="-2459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431AADD-CF38-4D48-956E-4FE883DAD0F8}"/>
                  </a:ext>
                </a:extLst>
              </p:cNvPr>
              <p:cNvSpPr txBox="1"/>
              <p:nvPr/>
            </p:nvSpPr>
            <p:spPr>
              <a:xfrm>
                <a:off x="4714242" y="2912533"/>
                <a:ext cx="3820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/>
                  <a:t>e)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CA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−0.5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CA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CA" b="0" i="0" smtClean="0">
                        <a:latin typeface="Cambria Math" panose="02040503050406030204" pitchFamily="18" charset="0"/>
                      </a:rPr>
                      <m:t>                  </m:t>
                    </m:r>
                    <m:r>
                      <m:rPr>
                        <m:nor/>
                      </m:rPr>
                      <a:rPr lang="en-CA" b="0" i="0" smtClean="0">
                        <a:latin typeface="Cambria Math" panose="02040503050406030204" pitchFamily="18" charset="0"/>
                      </a:rPr>
                      <m:t>f</m:t>
                    </m:r>
                    <m:r>
                      <m:rPr>
                        <m:nor/>
                      </m:rPr>
                      <a:rPr lang="en-CA" dirty="0"/>
                      <m:t>) </m:t>
                    </m:r>
                    <m:d>
                      <m:d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,−0.5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431AADD-CF38-4D48-956E-4FE883DAD0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4242" y="2912533"/>
                <a:ext cx="3820160" cy="369332"/>
              </a:xfrm>
              <a:prstGeom prst="rect">
                <a:avLst/>
              </a:prstGeom>
              <a:blipFill>
                <a:blip r:embed="rId7"/>
                <a:stretch>
                  <a:fillRect l="-1276" t="-10000" b="-2666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8E68D52-75B7-4751-BF5E-956C9A8A5A59}"/>
                  </a:ext>
                </a:extLst>
              </p:cNvPr>
              <p:cNvSpPr txBox="1"/>
              <p:nvPr/>
            </p:nvSpPr>
            <p:spPr>
              <a:xfrm>
                <a:off x="4761654" y="3715173"/>
                <a:ext cx="3820160" cy="506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/>
                  <a:t>g)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CA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brk m:alnAt="63"/>
                          </m:rPr>
                          <a:rPr lang="en-CA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CA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CA" b="0" i="0" smtClean="0">
                        <a:latin typeface="Cambria Math" panose="02040503050406030204" pitchFamily="18" charset="0"/>
                      </a:rPr>
                      <m:t>              </m:t>
                    </m:r>
                    <m:r>
                      <m:rPr>
                        <m:nor/>
                      </m:rPr>
                      <a:rPr lang="en-CA" b="0" i="0" smtClean="0">
                        <a:latin typeface="Cambria Math" panose="02040503050406030204" pitchFamily="18" charset="0"/>
                      </a:rPr>
                      <m:t>h</m:t>
                    </m:r>
                    <m:r>
                      <m:rPr>
                        <m:nor/>
                      </m:rPr>
                      <a:rPr lang="en-CA" dirty="0"/>
                      <m:t>) </m:t>
                    </m:r>
                    <m:d>
                      <m:d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0.5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brk m:alnAt="63"/>
                          </m:rPr>
                          <a:rPr lang="en-CA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CA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8E68D52-75B7-4751-BF5E-956C9A8A5A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1654" y="3715173"/>
                <a:ext cx="3820160" cy="506870"/>
              </a:xfrm>
              <a:prstGeom prst="rect">
                <a:avLst/>
              </a:prstGeom>
              <a:blipFill>
                <a:blip r:embed="rId8"/>
                <a:stretch>
                  <a:fillRect l="-1276" b="-357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161D57F-0C12-4886-8EC9-9FA45BA38238}"/>
                  </a:ext>
                </a:extLst>
              </p:cNvPr>
              <p:cNvSpPr txBox="1"/>
              <p:nvPr/>
            </p:nvSpPr>
            <p:spPr>
              <a:xfrm>
                <a:off x="4775201" y="4517813"/>
                <a:ext cx="3820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/>
                  <a:t>i)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CA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,−2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CA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CA" b="0" i="0" smtClean="0">
                        <a:latin typeface="Cambria Math" panose="02040503050406030204" pitchFamily="18" charset="0"/>
                      </a:rPr>
                      <m:t>                   </m:t>
                    </m:r>
                    <m:r>
                      <m:rPr>
                        <m:nor/>
                      </m:rPr>
                      <a:rPr lang="en-CA" b="0" i="0" smtClean="0">
                        <a:latin typeface="Cambria Math" panose="02040503050406030204" pitchFamily="18" charset="0"/>
                      </a:rPr>
                      <m:t>j</m:t>
                    </m:r>
                    <m:r>
                      <m:rPr>
                        <m:nor/>
                      </m:rPr>
                      <a:rPr lang="en-CA" dirty="0"/>
                      <m:t>) </m:t>
                    </m:r>
                    <m:d>
                      <m:d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0.5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,−2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161D57F-0C12-4886-8EC9-9FA45BA382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201" y="4517813"/>
                <a:ext cx="3820160" cy="369332"/>
              </a:xfrm>
              <a:prstGeom prst="rect">
                <a:avLst/>
              </a:prstGeom>
              <a:blipFill>
                <a:blip r:embed="rId9"/>
                <a:stretch>
                  <a:fillRect l="-1276" t="-8197" b="-2459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273317C-9C5C-4F19-8758-9CAF774A858E}"/>
                  </a:ext>
                </a:extLst>
              </p:cNvPr>
              <p:cNvSpPr txBox="1"/>
              <p:nvPr/>
            </p:nvSpPr>
            <p:spPr>
              <a:xfrm>
                <a:off x="4788748" y="5320453"/>
                <a:ext cx="3820160" cy="506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/>
                  <a:t>k)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CA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,−3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CA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CA" b="0" i="0" smtClean="0">
                        <a:latin typeface="Cambria Math" panose="02040503050406030204" pitchFamily="18" charset="0"/>
                      </a:rPr>
                      <m:t>                   </m:t>
                    </m:r>
                    <m:r>
                      <m:rPr>
                        <m:nor/>
                      </m:rPr>
                      <a:rPr lang="en-CA" b="0" i="0" smtClean="0">
                        <a:latin typeface="Cambria Math" panose="02040503050406030204" pitchFamily="18" charset="0"/>
                      </a:rPr>
                      <m:t>L</m:t>
                    </m:r>
                    <m:r>
                      <m:rPr>
                        <m:nor/>
                      </m:rPr>
                      <a:rPr lang="en-CA" dirty="0"/>
                      <m:t>)</m:t>
                    </m:r>
                    <m:d>
                      <m:d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,−</m:t>
                        </m:r>
                        <m:f>
                          <m:fPr>
                            <m:ctrlPr>
                              <a:rPr lang="en-CA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CA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CA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CA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273317C-9C5C-4F19-8758-9CAF774A85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748" y="5320453"/>
                <a:ext cx="3820160" cy="506870"/>
              </a:xfrm>
              <a:prstGeom prst="rect">
                <a:avLst/>
              </a:prstGeom>
              <a:blipFill>
                <a:blip r:embed="rId10"/>
                <a:stretch>
                  <a:fillRect l="-1438" b="-481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5256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I) Expansion/Compressions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357188" y="1055688"/>
            <a:ext cx="8143875" cy="1000125"/>
          </a:xfrm>
        </p:spPr>
        <p:txBody>
          <a:bodyPr/>
          <a:lstStyle/>
          <a:p>
            <a:pPr eaLnBrk="1" hangingPunct="1"/>
            <a:r>
              <a:rPr lang="en-CA"/>
              <a:t>Expansion: Stretching an object making it wider</a:t>
            </a:r>
          </a:p>
          <a:p>
            <a:pPr eaLnBrk="1" hangingPunct="1"/>
            <a:r>
              <a:rPr lang="en-CA"/>
              <a:t>Compression: Squeezing an object making it thinner</a:t>
            </a:r>
          </a:p>
        </p:txBody>
      </p:sp>
      <p:grpSp>
        <p:nvGrpSpPr>
          <p:cNvPr id="3" name="Group 7"/>
          <p:cNvGrpSpPr>
            <a:grpSpLocks noChangeAspect="1"/>
          </p:cNvGrpSpPr>
          <p:nvPr/>
        </p:nvGrpSpPr>
        <p:grpSpPr bwMode="auto">
          <a:xfrm>
            <a:off x="638175" y="2525713"/>
            <a:ext cx="2779713" cy="2998787"/>
            <a:chOff x="256" y="1240"/>
            <a:chExt cx="2533" cy="2916"/>
          </a:xfrm>
        </p:grpSpPr>
        <p:sp>
          <p:nvSpPr>
            <p:cNvPr id="20601" name="AutoShape 6"/>
            <p:cNvSpPr>
              <a:spLocks noChangeAspect="1" noChangeArrowheads="1" noTextEdit="1"/>
            </p:cNvSpPr>
            <p:nvPr/>
          </p:nvSpPr>
          <p:spPr bwMode="auto">
            <a:xfrm>
              <a:off x="256" y="1246"/>
              <a:ext cx="2533" cy="2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02" name="Rectangle 8"/>
            <p:cNvSpPr>
              <a:spLocks noChangeArrowheads="1"/>
            </p:cNvSpPr>
            <p:nvPr/>
          </p:nvSpPr>
          <p:spPr bwMode="auto">
            <a:xfrm>
              <a:off x="258" y="1252"/>
              <a:ext cx="2529" cy="2898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0603" name="Line 9"/>
            <p:cNvSpPr>
              <a:spLocks noChangeShapeType="1"/>
            </p:cNvSpPr>
            <p:nvPr/>
          </p:nvSpPr>
          <p:spPr bwMode="auto">
            <a:xfrm flipV="1">
              <a:off x="469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04" name="Line 10"/>
            <p:cNvSpPr>
              <a:spLocks noChangeShapeType="1"/>
            </p:cNvSpPr>
            <p:nvPr/>
          </p:nvSpPr>
          <p:spPr bwMode="auto">
            <a:xfrm flipV="1">
              <a:off x="471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05" name="Line 11"/>
            <p:cNvSpPr>
              <a:spLocks noChangeShapeType="1"/>
            </p:cNvSpPr>
            <p:nvPr/>
          </p:nvSpPr>
          <p:spPr bwMode="auto">
            <a:xfrm flipV="1">
              <a:off x="679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06" name="Line 12"/>
            <p:cNvSpPr>
              <a:spLocks noChangeShapeType="1"/>
            </p:cNvSpPr>
            <p:nvPr/>
          </p:nvSpPr>
          <p:spPr bwMode="auto">
            <a:xfrm flipV="1">
              <a:off x="681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07" name="Line 13"/>
            <p:cNvSpPr>
              <a:spLocks noChangeShapeType="1"/>
            </p:cNvSpPr>
            <p:nvPr/>
          </p:nvSpPr>
          <p:spPr bwMode="auto">
            <a:xfrm flipV="1">
              <a:off x="889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08" name="Line 14"/>
            <p:cNvSpPr>
              <a:spLocks noChangeShapeType="1"/>
            </p:cNvSpPr>
            <p:nvPr/>
          </p:nvSpPr>
          <p:spPr bwMode="auto">
            <a:xfrm flipV="1">
              <a:off x="892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09" name="Line 15"/>
            <p:cNvSpPr>
              <a:spLocks noChangeShapeType="1"/>
            </p:cNvSpPr>
            <p:nvPr/>
          </p:nvSpPr>
          <p:spPr bwMode="auto">
            <a:xfrm flipV="1">
              <a:off x="1100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10" name="Line 16"/>
            <p:cNvSpPr>
              <a:spLocks noChangeShapeType="1"/>
            </p:cNvSpPr>
            <p:nvPr/>
          </p:nvSpPr>
          <p:spPr bwMode="auto">
            <a:xfrm flipV="1">
              <a:off x="1102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11" name="Line 17"/>
            <p:cNvSpPr>
              <a:spLocks noChangeShapeType="1"/>
            </p:cNvSpPr>
            <p:nvPr/>
          </p:nvSpPr>
          <p:spPr bwMode="auto">
            <a:xfrm flipV="1">
              <a:off x="1310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12" name="Line 18"/>
            <p:cNvSpPr>
              <a:spLocks noChangeShapeType="1"/>
            </p:cNvSpPr>
            <p:nvPr/>
          </p:nvSpPr>
          <p:spPr bwMode="auto">
            <a:xfrm flipV="1">
              <a:off x="1312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13" name="Line 19"/>
            <p:cNvSpPr>
              <a:spLocks noChangeShapeType="1"/>
            </p:cNvSpPr>
            <p:nvPr/>
          </p:nvSpPr>
          <p:spPr bwMode="auto">
            <a:xfrm flipV="1">
              <a:off x="1730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14" name="Line 20"/>
            <p:cNvSpPr>
              <a:spLocks noChangeShapeType="1"/>
            </p:cNvSpPr>
            <p:nvPr/>
          </p:nvSpPr>
          <p:spPr bwMode="auto">
            <a:xfrm flipV="1">
              <a:off x="1733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15" name="Line 21"/>
            <p:cNvSpPr>
              <a:spLocks noChangeShapeType="1"/>
            </p:cNvSpPr>
            <p:nvPr/>
          </p:nvSpPr>
          <p:spPr bwMode="auto">
            <a:xfrm flipV="1">
              <a:off x="1941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16" name="Line 22"/>
            <p:cNvSpPr>
              <a:spLocks noChangeShapeType="1"/>
            </p:cNvSpPr>
            <p:nvPr/>
          </p:nvSpPr>
          <p:spPr bwMode="auto">
            <a:xfrm flipV="1">
              <a:off x="1943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17" name="Line 23"/>
            <p:cNvSpPr>
              <a:spLocks noChangeShapeType="1"/>
            </p:cNvSpPr>
            <p:nvPr/>
          </p:nvSpPr>
          <p:spPr bwMode="auto">
            <a:xfrm flipV="1">
              <a:off x="2151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18" name="Line 24"/>
            <p:cNvSpPr>
              <a:spLocks noChangeShapeType="1"/>
            </p:cNvSpPr>
            <p:nvPr/>
          </p:nvSpPr>
          <p:spPr bwMode="auto">
            <a:xfrm flipV="1">
              <a:off x="2153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19" name="Line 25"/>
            <p:cNvSpPr>
              <a:spLocks noChangeShapeType="1"/>
            </p:cNvSpPr>
            <p:nvPr/>
          </p:nvSpPr>
          <p:spPr bwMode="auto">
            <a:xfrm flipV="1">
              <a:off x="2361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20" name="Line 26"/>
            <p:cNvSpPr>
              <a:spLocks noChangeShapeType="1"/>
            </p:cNvSpPr>
            <p:nvPr/>
          </p:nvSpPr>
          <p:spPr bwMode="auto">
            <a:xfrm flipV="1">
              <a:off x="2364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21" name="Line 27"/>
            <p:cNvSpPr>
              <a:spLocks noChangeShapeType="1"/>
            </p:cNvSpPr>
            <p:nvPr/>
          </p:nvSpPr>
          <p:spPr bwMode="auto">
            <a:xfrm flipV="1">
              <a:off x="2571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22" name="Line 28"/>
            <p:cNvSpPr>
              <a:spLocks noChangeShapeType="1"/>
            </p:cNvSpPr>
            <p:nvPr/>
          </p:nvSpPr>
          <p:spPr bwMode="auto">
            <a:xfrm flipV="1">
              <a:off x="2574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23" name="Line 29"/>
            <p:cNvSpPr>
              <a:spLocks noChangeShapeType="1"/>
            </p:cNvSpPr>
            <p:nvPr/>
          </p:nvSpPr>
          <p:spPr bwMode="auto">
            <a:xfrm>
              <a:off x="261" y="389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24" name="Line 30"/>
            <p:cNvSpPr>
              <a:spLocks noChangeShapeType="1"/>
            </p:cNvSpPr>
            <p:nvPr/>
          </p:nvSpPr>
          <p:spPr bwMode="auto">
            <a:xfrm>
              <a:off x="261" y="3904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25" name="Line 31"/>
            <p:cNvSpPr>
              <a:spLocks noChangeShapeType="1"/>
            </p:cNvSpPr>
            <p:nvPr/>
          </p:nvSpPr>
          <p:spPr bwMode="auto">
            <a:xfrm>
              <a:off x="261" y="365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26" name="Line 32"/>
            <p:cNvSpPr>
              <a:spLocks noChangeShapeType="1"/>
            </p:cNvSpPr>
            <p:nvPr/>
          </p:nvSpPr>
          <p:spPr bwMode="auto">
            <a:xfrm>
              <a:off x="261" y="3664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27" name="Line 33"/>
            <p:cNvSpPr>
              <a:spLocks noChangeShapeType="1"/>
            </p:cNvSpPr>
            <p:nvPr/>
          </p:nvSpPr>
          <p:spPr bwMode="auto">
            <a:xfrm>
              <a:off x="261" y="341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28" name="Line 34"/>
            <p:cNvSpPr>
              <a:spLocks noChangeShapeType="1"/>
            </p:cNvSpPr>
            <p:nvPr/>
          </p:nvSpPr>
          <p:spPr bwMode="auto">
            <a:xfrm>
              <a:off x="261" y="3424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29" name="Line 35"/>
            <p:cNvSpPr>
              <a:spLocks noChangeShapeType="1"/>
            </p:cNvSpPr>
            <p:nvPr/>
          </p:nvSpPr>
          <p:spPr bwMode="auto">
            <a:xfrm>
              <a:off x="261" y="317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30" name="Line 36"/>
            <p:cNvSpPr>
              <a:spLocks noChangeShapeType="1"/>
            </p:cNvSpPr>
            <p:nvPr/>
          </p:nvSpPr>
          <p:spPr bwMode="auto">
            <a:xfrm>
              <a:off x="261" y="3184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31" name="Line 37"/>
            <p:cNvSpPr>
              <a:spLocks noChangeShapeType="1"/>
            </p:cNvSpPr>
            <p:nvPr/>
          </p:nvSpPr>
          <p:spPr bwMode="auto">
            <a:xfrm>
              <a:off x="261" y="293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32" name="Line 38"/>
            <p:cNvSpPr>
              <a:spLocks noChangeShapeType="1"/>
            </p:cNvSpPr>
            <p:nvPr/>
          </p:nvSpPr>
          <p:spPr bwMode="auto">
            <a:xfrm>
              <a:off x="261" y="2944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33" name="Line 39"/>
            <p:cNvSpPr>
              <a:spLocks noChangeShapeType="1"/>
            </p:cNvSpPr>
            <p:nvPr/>
          </p:nvSpPr>
          <p:spPr bwMode="auto">
            <a:xfrm>
              <a:off x="261" y="2452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34" name="Line 40"/>
            <p:cNvSpPr>
              <a:spLocks noChangeShapeType="1"/>
            </p:cNvSpPr>
            <p:nvPr/>
          </p:nvSpPr>
          <p:spPr bwMode="auto">
            <a:xfrm>
              <a:off x="261" y="245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35" name="Line 41"/>
            <p:cNvSpPr>
              <a:spLocks noChangeShapeType="1"/>
            </p:cNvSpPr>
            <p:nvPr/>
          </p:nvSpPr>
          <p:spPr bwMode="auto">
            <a:xfrm>
              <a:off x="261" y="2212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36" name="Line 42"/>
            <p:cNvSpPr>
              <a:spLocks noChangeShapeType="1"/>
            </p:cNvSpPr>
            <p:nvPr/>
          </p:nvSpPr>
          <p:spPr bwMode="auto">
            <a:xfrm>
              <a:off x="261" y="221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37" name="Line 43"/>
            <p:cNvSpPr>
              <a:spLocks noChangeShapeType="1"/>
            </p:cNvSpPr>
            <p:nvPr/>
          </p:nvSpPr>
          <p:spPr bwMode="auto">
            <a:xfrm>
              <a:off x="261" y="1972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38" name="Line 44"/>
            <p:cNvSpPr>
              <a:spLocks noChangeShapeType="1"/>
            </p:cNvSpPr>
            <p:nvPr/>
          </p:nvSpPr>
          <p:spPr bwMode="auto">
            <a:xfrm>
              <a:off x="261" y="197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39" name="Line 45"/>
            <p:cNvSpPr>
              <a:spLocks noChangeShapeType="1"/>
            </p:cNvSpPr>
            <p:nvPr/>
          </p:nvSpPr>
          <p:spPr bwMode="auto">
            <a:xfrm>
              <a:off x="261" y="1732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40" name="Line 46"/>
            <p:cNvSpPr>
              <a:spLocks noChangeShapeType="1"/>
            </p:cNvSpPr>
            <p:nvPr/>
          </p:nvSpPr>
          <p:spPr bwMode="auto">
            <a:xfrm>
              <a:off x="261" y="173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41" name="Line 47"/>
            <p:cNvSpPr>
              <a:spLocks noChangeShapeType="1"/>
            </p:cNvSpPr>
            <p:nvPr/>
          </p:nvSpPr>
          <p:spPr bwMode="auto">
            <a:xfrm>
              <a:off x="261" y="1492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42" name="Line 48"/>
            <p:cNvSpPr>
              <a:spLocks noChangeShapeType="1"/>
            </p:cNvSpPr>
            <p:nvPr/>
          </p:nvSpPr>
          <p:spPr bwMode="auto">
            <a:xfrm>
              <a:off x="261" y="149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43" name="Line 49"/>
            <p:cNvSpPr>
              <a:spLocks noChangeShapeType="1"/>
            </p:cNvSpPr>
            <p:nvPr/>
          </p:nvSpPr>
          <p:spPr bwMode="auto">
            <a:xfrm>
              <a:off x="261" y="2686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44" name="Line 50"/>
            <p:cNvSpPr>
              <a:spLocks noChangeShapeType="1"/>
            </p:cNvSpPr>
            <p:nvPr/>
          </p:nvSpPr>
          <p:spPr bwMode="auto">
            <a:xfrm>
              <a:off x="261" y="2692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45" name="Line 51"/>
            <p:cNvSpPr>
              <a:spLocks noChangeShapeType="1"/>
            </p:cNvSpPr>
            <p:nvPr/>
          </p:nvSpPr>
          <p:spPr bwMode="auto">
            <a:xfrm>
              <a:off x="261" y="269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46" name="Line 52"/>
            <p:cNvSpPr>
              <a:spLocks noChangeShapeType="1"/>
            </p:cNvSpPr>
            <p:nvPr/>
          </p:nvSpPr>
          <p:spPr bwMode="auto">
            <a:xfrm>
              <a:off x="261" y="2704"/>
              <a:ext cx="2526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47" name="Rectangle 53"/>
            <p:cNvSpPr>
              <a:spLocks noChangeArrowheads="1"/>
            </p:cNvSpPr>
            <p:nvPr/>
          </p:nvSpPr>
          <p:spPr bwMode="auto">
            <a:xfrm>
              <a:off x="2735" y="2506"/>
              <a:ext cx="4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648" name="Freeform 54"/>
            <p:cNvSpPr>
              <a:spLocks/>
            </p:cNvSpPr>
            <p:nvPr/>
          </p:nvSpPr>
          <p:spPr bwMode="auto">
            <a:xfrm>
              <a:off x="2759" y="2644"/>
              <a:ext cx="23" cy="108"/>
            </a:xfrm>
            <a:custGeom>
              <a:avLst/>
              <a:gdLst>
                <a:gd name="T0" fmla="*/ 0 w 23"/>
                <a:gd name="T1" fmla="*/ 0 h 108"/>
                <a:gd name="T2" fmla="*/ 23 w 23"/>
                <a:gd name="T3" fmla="*/ 54 h 108"/>
                <a:gd name="T4" fmla="*/ 0 w 23"/>
                <a:gd name="T5" fmla="*/ 108 h 108"/>
                <a:gd name="T6" fmla="*/ 0 w 23"/>
                <a:gd name="T7" fmla="*/ 0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"/>
                <a:gd name="T13" fmla="*/ 0 h 108"/>
                <a:gd name="T14" fmla="*/ 23 w 23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" h="108">
                  <a:moveTo>
                    <a:pt x="0" y="0"/>
                  </a:moveTo>
                  <a:lnTo>
                    <a:pt x="23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649" name="Line 55"/>
            <p:cNvSpPr>
              <a:spLocks noChangeShapeType="1"/>
            </p:cNvSpPr>
            <p:nvPr/>
          </p:nvSpPr>
          <p:spPr bwMode="auto">
            <a:xfrm flipV="1">
              <a:off x="1518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50" name="Line 56"/>
            <p:cNvSpPr>
              <a:spLocks noChangeShapeType="1"/>
            </p:cNvSpPr>
            <p:nvPr/>
          </p:nvSpPr>
          <p:spPr bwMode="auto">
            <a:xfrm flipV="1">
              <a:off x="1520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51" name="Line 57"/>
            <p:cNvSpPr>
              <a:spLocks noChangeShapeType="1"/>
            </p:cNvSpPr>
            <p:nvPr/>
          </p:nvSpPr>
          <p:spPr bwMode="auto">
            <a:xfrm flipV="1">
              <a:off x="1523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52" name="Line 58"/>
            <p:cNvSpPr>
              <a:spLocks noChangeShapeType="1"/>
            </p:cNvSpPr>
            <p:nvPr/>
          </p:nvSpPr>
          <p:spPr bwMode="auto">
            <a:xfrm flipV="1">
              <a:off x="1525" y="1252"/>
              <a:ext cx="1" cy="28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53" name="Rectangle 59"/>
            <p:cNvSpPr>
              <a:spLocks noChangeArrowheads="1"/>
            </p:cNvSpPr>
            <p:nvPr/>
          </p:nvSpPr>
          <p:spPr bwMode="auto">
            <a:xfrm>
              <a:off x="1552" y="1240"/>
              <a:ext cx="4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654" name="Freeform 60"/>
            <p:cNvSpPr>
              <a:spLocks/>
            </p:cNvSpPr>
            <p:nvPr/>
          </p:nvSpPr>
          <p:spPr bwMode="auto">
            <a:xfrm>
              <a:off x="1500" y="1258"/>
              <a:ext cx="45" cy="54"/>
            </a:xfrm>
            <a:custGeom>
              <a:avLst/>
              <a:gdLst>
                <a:gd name="T0" fmla="*/ 0 w 45"/>
                <a:gd name="T1" fmla="*/ 54 h 54"/>
                <a:gd name="T2" fmla="*/ 23 w 45"/>
                <a:gd name="T3" fmla="*/ 0 h 54"/>
                <a:gd name="T4" fmla="*/ 45 w 45"/>
                <a:gd name="T5" fmla="*/ 54 h 54"/>
                <a:gd name="T6" fmla="*/ 0 w 45"/>
                <a:gd name="T7" fmla="*/ 54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"/>
                <a:gd name="T13" fmla="*/ 0 h 54"/>
                <a:gd name="T14" fmla="*/ 45 w 45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" h="54">
                  <a:moveTo>
                    <a:pt x="0" y="54"/>
                  </a:moveTo>
                  <a:lnTo>
                    <a:pt x="23" y="0"/>
                  </a:lnTo>
                  <a:lnTo>
                    <a:pt x="45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655" name="Rectangle 61"/>
            <p:cNvSpPr>
              <a:spLocks noChangeArrowheads="1"/>
            </p:cNvSpPr>
            <p:nvPr/>
          </p:nvSpPr>
          <p:spPr bwMode="auto">
            <a:xfrm>
              <a:off x="258" y="1252"/>
              <a:ext cx="2529" cy="2898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0656" name="Line 62"/>
            <p:cNvSpPr>
              <a:spLocks noChangeShapeType="1"/>
            </p:cNvSpPr>
            <p:nvPr/>
          </p:nvSpPr>
          <p:spPr bwMode="auto">
            <a:xfrm>
              <a:off x="471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57" name="Rectangle 63"/>
            <p:cNvSpPr>
              <a:spLocks noChangeArrowheads="1"/>
            </p:cNvSpPr>
            <p:nvPr/>
          </p:nvSpPr>
          <p:spPr bwMode="auto">
            <a:xfrm>
              <a:off x="446" y="273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658" name="Line 64"/>
            <p:cNvSpPr>
              <a:spLocks noChangeShapeType="1"/>
            </p:cNvSpPr>
            <p:nvPr/>
          </p:nvSpPr>
          <p:spPr bwMode="auto">
            <a:xfrm>
              <a:off x="681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59" name="Rectangle 65"/>
            <p:cNvSpPr>
              <a:spLocks noChangeArrowheads="1"/>
            </p:cNvSpPr>
            <p:nvPr/>
          </p:nvSpPr>
          <p:spPr bwMode="auto">
            <a:xfrm>
              <a:off x="657" y="273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660" name="Line 66"/>
            <p:cNvSpPr>
              <a:spLocks noChangeShapeType="1"/>
            </p:cNvSpPr>
            <p:nvPr/>
          </p:nvSpPr>
          <p:spPr bwMode="auto">
            <a:xfrm>
              <a:off x="892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61" name="Rectangle 67"/>
            <p:cNvSpPr>
              <a:spLocks noChangeArrowheads="1"/>
            </p:cNvSpPr>
            <p:nvPr/>
          </p:nvSpPr>
          <p:spPr bwMode="auto">
            <a:xfrm>
              <a:off x="867" y="273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662" name="Line 68"/>
            <p:cNvSpPr>
              <a:spLocks noChangeShapeType="1"/>
            </p:cNvSpPr>
            <p:nvPr/>
          </p:nvSpPr>
          <p:spPr bwMode="auto">
            <a:xfrm>
              <a:off x="1102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63" name="Rectangle 69"/>
            <p:cNvSpPr>
              <a:spLocks noChangeArrowheads="1"/>
            </p:cNvSpPr>
            <p:nvPr/>
          </p:nvSpPr>
          <p:spPr bwMode="auto">
            <a:xfrm>
              <a:off x="1077" y="273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664" name="Line 70"/>
            <p:cNvSpPr>
              <a:spLocks noChangeShapeType="1"/>
            </p:cNvSpPr>
            <p:nvPr/>
          </p:nvSpPr>
          <p:spPr bwMode="auto">
            <a:xfrm>
              <a:off x="1312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65" name="Rectangle 71"/>
            <p:cNvSpPr>
              <a:spLocks noChangeArrowheads="1"/>
            </p:cNvSpPr>
            <p:nvPr/>
          </p:nvSpPr>
          <p:spPr bwMode="auto">
            <a:xfrm>
              <a:off x="1288" y="273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666" name="Rectangle 72"/>
            <p:cNvSpPr>
              <a:spLocks noChangeArrowheads="1"/>
            </p:cNvSpPr>
            <p:nvPr/>
          </p:nvSpPr>
          <p:spPr bwMode="auto">
            <a:xfrm>
              <a:off x="1532" y="2734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667" name="Line 73"/>
            <p:cNvSpPr>
              <a:spLocks noChangeShapeType="1"/>
            </p:cNvSpPr>
            <p:nvPr/>
          </p:nvSpPr>
          <p:spPr bwMode="auto">
            <a:xfrm>
              <a:off x="1733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68" name="Rectangle 74"/>
            <p:cNvSpPr>
              <a:spLocks noChangeArrowheads="1"/>
            </p:cNvSpPr>
            <p:nvPr/>
          </p:nvSpPr>
          <p:spPr bwMode="auto">
            <a:xfrm>
              <a:off x="1735" y="2734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669" name="Line 75"/>
            <p:cNvSpPr>
              <a:spLocks noChangeShapeType="1"/>
            </p:cNvSpPr>
            <p:nvPr/>
          </p:nvSpPr>
          <p:spPr bwMode="auto">
            <a:xfrm>
              <a:off x="1943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70" name="Rectangle 76"/>
            <p:cNvSpPr>
              <a:spLocks noChangeArrowheads="1"/>
            </p:cNvSpPr>
            <p:nvPr/>
          </p:nvSpPr>
          <p:spPr bwMode="auto">
            <a:xfrm>
              <a:off x="1945" y="2734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671" name="Line 77"/>
            <p:cNvSpPr>
              <a:spLocks noChangeShapeType="1"/>
            </p:cNvSpPr>
            <p:nvPr/>
          </p:nvSpPr>
          <p:spPr bwMode="auto">
            <a:xfrm>
              <a:off x="2153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72" name="Rectangle 78"/>
            <p:cNvSpPr>
              <a:spLocks noChangeArrowheads="1"/>
            </p:cNvSpPr>
            <p:nvPr/>
          </p:nvSpPr>
          <p:spPr bwMode="auto">
            <a:xfrm>
              <a:off x="2156" y="2734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673" name="Line 79"/>
            <p:cNvSpPr>
              <a:spLocks noChangeShapeType="1"/>
            </p:cNvSpPr>
            <p:nvPr/>
          </p:nvSpPr>
          <p:spPr bwMode="auto">
            <a:xfrm>
              <a:off x="2364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74" name="Rectangle 80"/>
            <p:cNvSpPr>
              <a:spLocks noChangeArrowheads="1"/>
            </p:cNvSpPr>
            <p:nvPr/>
          </p:nvSpPr>
          <p:spPr bwMode="auto">
            <a:xfrm>
              <a:off x="2366" y="2734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675" name="Line 81"/>
            <p:cNvSpPr>
              <a:spLocks noChangeShapeType="1"/>
            </p:cNvSpPr>
            <p:nvPr/>
          </p:nvSpPr>
          <p:spPr bwMode="auto">
            <a:xfrm>
              <a:off x="2574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76" name="Rectangle 82"/>
            <p:cNvSpPr>
              <a:spLocks noChangeArrowheads="1"/>
            </p:cNvSpPr>
            <p:nvPr/>
          </p:nvSpPr>
          <p:spPr bwMode="auto">
            <a:xfrm>
              <a:off x="2576" y="2734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677" name="Rectangle 83"/>
            <p:cNvSpPr>
              <a:spLocks noChangeArrowheads="1"/>
            </p:cNvSpPr>
            <p:nvPr/>
          </p:nvSpPr>
          <p:spPr bwMode="auto">
            <a:xfrm>
              <a:off x="1458" y="384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678" name="Line 84"/>
            <p:cNvSpPr>
              <a:spLocks noChangeShapeType="1"/>
            </p:cNvSpPr>
            <p:nvPr/>
          </p:nvSpPr>
          <p:spPr bwMode="auto">
            <a:xfrm>
              <a:off x="1510" y="3904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79" name="Rectangle 85"/>
            <p:cNvSpPr>
              <a:spLocks noChangeArrowheads="1"/>
            </p:cNvSpPr>
            <p:nvPr/>
          </p:nvSpPr>
          <p:spPr bwMode="auto">
            <a:xfrm>
              <a:off x="1458" y="360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680" name="Line 86"/>
            <p:cNvSpPr>
              <a:spLocks noChangeShapeType="1"/>
            </p:cNvSpPr>
            <p:nvPr/>
          </p:nvSpPr>
          <p:spPr bwMode="auto">
            <a:xfrm>
              <a:off x="1510" y="3664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81" name="Rectangle 87"/>
            <p:cNvSpPr>
              <a:spLocks noChangeArrowheads="1"/>
            </p:cNvSpPr>
            <p:nvPr/>
          </p:nvSpPr>
          <p:spPr bwMode="auto">
            <a:xfrm>
              <a:off x="1458" y="336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682" name="Line 88"/>
            <p:cNvSpPr>
              <a:spLocks noChangeShapeType="1"/>
            </p:cNvSpPr>
            <p:nvPr/>
          </p:nvSpPr>
          <p:spPr bwMode="auto">
            <a:xfrm>
              <a:off x="1510" y="3424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83" name="Rectangle 89"/>
            <p:cNvSpPr>
              <a:spLocks noChangeArrowheads="1"/>
            </p:cNvSpPr>
            <p:nvPr/>
          </p:nvSpPr>
          <p:spPr bwMode="auto">
            <a:xfrm>
              <a:off x="1458" y="312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684" name="Line 90"/>
            <p:cNvSpPr>
              <a:spLocks noChangeShapeType="1"/>
            </p:cNvSpPr>
            <p:nvPr/>
          </p:nvSpPr>
          <p:spPr bwMode="auto">
            <a:xfrm>
              <a:off x="1510" y="3184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85" name="Rectangle 91"/>
            <p:cNvSpPr>
              <a:spLocks noChangeArrowheads="1"/>
            </p:cNvSpPr>
            <p:nvPr/>
          </p:nvSpPr>
          <p:spPr bwMode="auto">
            <a:xfrm>
              <a:off x="1458" y="288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686" name="Line 92"/>
            <p:cNvSpPr>
              <a:spLocks noChangeShapeType="1"/>
            </p:cNvSpPr>
            <p:nvPr/>
          </p:nvSpPr>
          <p:spPr bwMode="auto">
            <a:xfrm>
              <a:off x="1510" y="2944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87" name="Rectangle 93"/>
            <p:cNvSpPr>
              <a:spLocks noChangeArrowheads="1"/>
            </p:cNvSpPr>
            <p:nvPr/>
          </p:nvSpPr>
          <p:spPr bwMode="auto">
            <a:xfrm>
              <a:off x="1483" y="2398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688" name="Line 94"/>
            <p:cNvSpPr>
              <a:spLocks noChangeShapeType="1"/>
            </p:cNvSpPr>
            <p:nvPr/>
          </p:nvSpPr>
          <p:spPr bwMode="auto">
            <a:xfrm>
              <a:off x="1510" y="2458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89" name="Rectangle 95"/>
            <p:cNvSpPr>
              <a:spLocks noChangeArrowheads="1"/>
            </p:cNvSpPr>
            <p:nvPr/>
          </p:nvSpPr>
          <p:spPr bwMode="auto">
            <a:xfrm>
              <a:off x="1483" y="2158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690" name="Line 96"/>
            <p:cNvSpPr>
              <a:spLocks noChangeShapeType="1"/>
            </p:cNvSpPr>
            <p:nvPr/>
          </p:nvSpPr>
          <p:spPr bwMode="auto">
            <a:xfrm>
              <a:off x="1510" y="2218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91" name="Rectangle 97"/>
            <p:cNvSpPr>
              <a:spLocks noChangeArrowheads="1"/>
            </p:cNvSpPr>
            <p:nvPr/>
          </p:nvSpPr>
          <p:spPr bwMode="auto">
            <a:xfrm>
              <a:off x="1483" y="1918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692" name="Line 98"/>
            <p:cNvSpPr>
              <a:spLocks noChangeShapeType="1"/>
            </p:cNvSpPr>
            <p:nvPr/>
          </p:nvSpPr>
          <p:spPr bwMode="auto">
            <a:xfrm>
              <a:off x="1510" y="1978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93" name="Rectangle 99"/>
            <p:cNvSpPr>
              <a:spLocks noChangeArrowheads="1"/>
            </p:cNvSpPr>
            <p:nvPr/>
          </p:nvSpPr>
          <p:spPr bwMode="auto">
            <a:xfrm>
              <a:off x="1483" y="1678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694" name="Line 100"/>
            <p:cNvSpPr>
              <a:spLocks noChangeShapeType="1"/>
            </p:cNvSpPr>
            <p:nvPr/>
          </p:nvSpPr>
          <p:spPr bwMode="auto">
            <a:xfrm>
              <a:off x="1510" y="1738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95" name="Rectangle 101"/>
            <p:cNvSpPr>
              <a:spLocks noChangeArrowheads="1"/>
            </p:cNvSpPr>
            <p:nvPr/>
          </p:nvSpPr>
          <p:spPr bwMode="auto">
            <a:xfrm>
              <a:off x="1483" y="1438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696" name="Line 102"/>
            <p:cNvSpPr>
              <a:spLocks noChangeShapeType="1"/>
            </p:cNvSpPr>
            <p:nvPr/>
          </p:nvSpPr>
          <p:spPr bwMode="auto">
            <a:xfrm>
              <a:off x="1510" y="1498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97" name="Rectangle 104"/>
            <p:cNvSpPr>
              <a:spLocks noChangeArrowheads="1"/>
            </p:cNvSpPr>
            <p:nvPr/>
          </p:nvSpPr>
          <p:spPr bwMode="auto">
            <a:xfrm>
              <a:off x="258" y="1252"/>
              <a:ext cx="2529" cy="2898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grpSp>
        <p:nvGrpSpPr>
          <p:cNvPr id="4" name="Group 7"/>
          <p:cNvGrpSpPr>
            <a:grpSpLocks noChangeAspect="1"/>
          </p:cNvGrpSpPr>
          <p:nvPr/>
        </p:nvGrpSpPr>
        <p:grpSpPr bwMode="auto">
          <a:xfrm>
            <a:off x="4594225" y="2497138"/>
            <a:ext cx="2808288" cy="3028950"/>
            <a:chOff x="256" y="1240"/>
            <a:chExt cx="2533" cy="2916"/>
          </a:xfrm>
        </p:grpSpPr>
        <p:sp>
          <p:nvSpPr>
            <p:cNvPr id="20504" name="AutoShape 6"/>
            <p:cNvSpPr>
              <a:spLocks noChangeAspect="1" noChangeArrowheads="1" noTextEdit="1"/>
            </p:cNvSpPr>
            <p:nvPr/>
          </p:nvSpPr>
          <p:spPr bwMode="auto">
            <a:xfrm>
              <a:off x="256" y="1246"/>
              <a:ext cx="2533" cy="2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05" name="Rectangle 8"/>
            <p:cNvSpPr>
              <a:spLocks noChangeArrowheads="1"/>
            </p:cNvSpPr>
            <p:nvPr/>
          </p:nvSpPr>
          <p:spPr bwMode="auto">
            <a:xfrm>
              <a:off x="258" y="1252"/>
              <a:ext cx="2529" cy="2898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0506" name="Line 9"/>
            <p:cNvSpPr>
              <a:spLocks noChangeShapeType="1"/>
            </p:cNvSpPr>
            <p:nvPr/>
          </p:nvSpPr>
          <p:spPr bwMode="auto">
            <a:xfrm flipV="1">
              <a:off x="469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07" name="Line 10"/>
            <p:cNvSpPr>
              <a:spLocks noChangeShapeType="1"/>
            </p:cNvSpPr>
            <p:nvPr/>
          </p:nvSpPr>
          <p:spPr bwMode="auto">
            <a:xfrm flipV="1">
              <a:off x="471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08" name="Line 11"/>
            <p:cNvSpPr>
              <a:spLocks noChangeShapeType="1"/>
            </p:cNvSpPr>
            <p:nvPr/>
          </p:nvSpPr>
          <p:spPr bwMode="auto">
            <a:xfrm flipV="1">
              <a:off x="679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09" name="Line 12"/>
            <p:cNvSpPr>
              <a:spLocks noChangeShapeType="1"/>
            </p:cNvSpPr>
            <p:nvPr/>
          </p:nvSpPr>
          <p:spPr bwMode="auto">
            <a:xfrm flipV="1">
              <a:off x="681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10" name="Line 13"/>
            <p:cNvSpPr>
              <a:spLocks noChangeShapeType="1"/>
            </p:cNvSpPr>
            <p:nvPr/>
          </p:nvSpPr>
          <p:spPr bwMode="auto">
            <a:xfrm flipV="1">
              <a:off x="889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11" name="Line 14"/>
            <p:cNvSpPr>
              <a:spLocks noChangeShapeType="1"/>
            </p:cNvSpPr>
            <p:nvPr/>
          </p:nvSpPr>
          <p:spPr bwMode="auto">
            <a:xfrm flipV="1">
              <a:off x="892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12" name="Line 15"/>
            <p:cNvSpPr>
              <a:spLocks noChangeShapeType="1"/>
            </p:cNvSpPr>
            <p:nvPr/>
          </p:nvSpPr>
          <p:spPr bwMode="auto">
            <a:xfrm flipV="1">
              <a:off x="1100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13" name="Line 16"/>
            <p:cNvSpPr>
              <a:spLocks noChangeShapeType="1"/>
            </p:cNvSpPr>
            <p:nvPr/>
          </p:nvSpPr>
          <p:spPr bwMode="auto">
            <a:xfrm flipV="1">
              <a:off x="1102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14" name="Line 17"/>
            <p:cNvSpPr>
              <a:spLocks noChangeShapeType="1"/>
            </p:cNvSpPr>
            <p:nvPr/>
          </p:nvSpPr>
          <p:spPr bwMode="auto">
            <a:xfrm flipV="1">
              <a:off x="1310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15" name="Line 18"/>
            <p:cNvSpPr>
              <a:spLocks noChangeShapeType="1"/>
            </p:cNvSpPr>
            <p:nvPr/>
          </p:nvSpPr>
          <p:spPr bwMode="auto">
            <a:xfrm flipV="1">
              <a:off x="1312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16" name="Line 19"/>
            <p:cNvSpPr>
              <a:spLocks noChangeShapeType="1"/>
            </p:cNvSpPr>
            <p:nvPr/>
          </p:nvSpPr>
          <p:spPr bwMode="auto">
            <a:xfrm flipV="1">
              <a:off x="1730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17" name="Line 20"/>
            <p:cNvSpPr>
              <a:spLocks noChangeShapeType="1"/>
            </p:cNvSpPr>
            <p:nvPr/>
          </p:nvSpPr>
          <p:spPr bwMode="auto">
            <a:xfrm flipV="1">
              <a:off x="1733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18" name="Line 21"/>
            <p:cNvSpPr>
              <a:spLocks noChangeShapeType="1"/>
            </p:cNvSpPr>
            <p:nvPr/>
          </p:nvSpPr>
          <p:spPr bwMode="auto">
            <a:xfrm flipV="1">
              <a:off x="1941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19" name="Line 22"/>
            <p:cNvSpPr>
              <a:spLocks noChangeShapeType="1"/>
            </p:cNvSpPr>
            <p:nvPr/>
          </p:nvSpPr>
          <p:spPr bwMode="auto">
            <a:xfrm flipV="1">
              <a:off x="1943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20" name="Line 23"/>
            <p:cNvSpPr>
              <a:spLocks noChangeShapeType="1"/>
            </p:cNvSpPr>
            <p:nvPr/>
          </p:nvSpPr>
          <p:spPr bwMode="auto">
            <a:xfrm flipV="1">
              <a:off x="2151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21" name="Line 24"/>
            <p:cNvSpPr>
              <a:spLocks noChangeShapeType="1"/>
            </p:cNvSpPr>
            <p:nvPr/>
          </p:nvSpPr>
          <p:spPr bwMode="auto">
            <a:xfrm flipV="1">
              <a:off x="2153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22" name="Line 25"/>
            <p:cNvSpPr>
              <a:spLocks noChangeShapeType="1"/>
            </p:cNvSpPr>
            <p:nvPr/>
          </p:nvSpPr>
          <p:spPr bwMode="auto">
            <a:xfrm flipV="1">
              <a:off x="2361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23" name="Line 26"/>
            <p:cNvSpPr>
              <a:spLocks noChangeShapeType="1"/>
            </p:cNvSpPr>
            <p:nvPr/>
          </p:nvSpPr>
          <p:spPr bwMode="auto">
            <a:xfrm flipV="1">
              <a:off x="2364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24" name="Line 27"/>
            <p:cNvSpPr>
              <a:spLocks noChangeShapeType="1"/>
            </p:cNvSpPr>
            <p:nvPr/>
          </p:nvSpPr>
          <p:spPr bwMode="auto">
            <a:xfrm flipV="1">
              <a:off x="2571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25" name="Line 28"/>
            <p:cNvSpPr>
              <a:spLocks noChangeShapeType="1"/>
            </p:cNvSpPr>
            <p:nvPr/>
          </p:nvSpPr>
          <p:spPr bwMode="auto">
            <a:xfrm flipV="1">
              <a:off x="2574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26" name="Line 29"/>
            <p:cNvSpPr>
              <a:spLocks noChangeShapeType="1"/>
            </p:cNvSpPr>
            <p:nvPr/>
          </p:nvSpPr>
          <p:spPr bwMode="auto">
            <a:xfrm>
              <a:off x="261" y="389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27" name="Line 30"/>
            <p:cNvSpPr>
              <a:spLocks noChangeShapeType="1"/>
            </p:cNvSpPr>
            <p:nvPr/>
          </p:nvSpPr>
          <p:spPr bwMode="auto">
            <a:xfrm>
              <a:off x="261" y="3904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28" name="Line 31"/>
            <p:cNvSpPr>
              <a:spLocks noChangeShapeType="1"/>
            </p:cNvSpPr>
            <p:nvPr/>
          </p:nvSpPr>
          <p:spPr bwMode="auto">
            <a:xfrm>
              <a:off x="261" y="365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29" name="Line 32"/>
            <p:cNvSpPr>
              <a:spLocks noChangeShapeType="1"/>
            </p:cNvSpPr>
            <p:nvPr/>
          </p:nvSpPr>
          <p:spPr bwMode="auto">
            <a:xfrm>
              <a:off x="261" y="3664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30" name="Line 33"/>
            <p:cNvSpPr>
              <a:spLocks noChangeShapeType="1"/>
            </p:cNvSpPr>
            <p:nvPr/>
          </p:nvSpPr>
          <p:spPr bwMode="auto">
            <a:xfrm>
              <a:off x="261" y="341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31" name="Line 34"/>
            <p:cNvSpPr>
              <a:spLocks noChangeShapeType="1"/>
            </p:cNvSpPr>
            <p:nvPr/>
          </p:nvSpPr>
          <p:spPr bwMode="auto">
            <a:xfrm>
              <a:off x="261" y="3424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32" name="Line 35"/>
            <p:cNvSpPr>
              <a:spLocks noChangeShapeType="1"/>
            </p:cNvSpPr>
            <p:nvPr/>
          </p:nvSpPr>
          <p:spPr bwMode="auto">
            <a:xfrm>
              <a:off x="261" y="317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33" name="Line 36"/>
            <p:cNvSpPr>
              <a:spLocks noChangeShapeType="1"/>
            </p:cNvSpPr>
            <p:nvPr/>
          </p:nvSpPr>
          <p:spPr bwMode="auto">
            <a:xfrm>
              <a:off x="261" y="3184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34" name="Line 37"/>
            <p:cNvSpPr>
              <a:spLocks noChangeShapeType="1"/>
            </p:cNvSpPr>
            <p:nvPr/>
          </p:nvSpPr>
          <p:spPr bwMode="auto">
            <a:xfrm>
              <a:off x="261" y="293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35" name="Line 38"/>
            <p:cNvSpPr>
              <a:spLocks noChangeShapeType="1"/>
            </p:cNvSpPr>
            <p:nvPr/>
          </p:nvSpPr>
          <p:spPr bwMode="auto">
            <a:xfrm>
              <a:off x="261" y="2944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36" name="Line 39"/>
            <p:cNvSpPr>
              <a:spLocks noChangeShapeType="1"/>
            </p:cNvSpPr>
            <p:nvPr/>
          </p:nvSpPr>
          <p:spPr bwMode="auto">
            <a:xfrm>
              <a:off x="261" y="2452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37" name="Line 40"/>
            <p:cNvSpPr>
              <a:spLocks noChangeShapeType="1"/>
            </p:cNvSpPr>
            <p:nvPr/>
          </p:nvSpPr>
          <p:spPr bwMode="auto">
            <a:xfrm>
              <a:off x="261" y="245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38" name="Line 41"/>
            <p:cNvSpPr>
              <a:spLocks noChangeShapeType="1"/>
            </p:cNvSpPr>
            <p:nvPr/>
          </p:nvSpPr>
          <p:spPr bwMode="auto">
            <a:xfrm>
              <a:off x="261" y="2212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39" name="Line 42"/>
            <p:cNvSpPr>
              <a:spLocks noChangeShapeType="1"/>
            </p:cNvSpPr>
            <p:nvPr/>
          </p:nvSpPr>
          <p:spPr bwMode="auto">
            <a:xfrm>
              <a:off x="261" y="2203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40" name="Line 43"/>
            <p:cNvSpPr>
              <a:spLocks noChangeShapeType="1"/>
            </p:cNvSpPr>
            <p:nvPr/>
          </p:nvSpPr>
          <p:spPr bwMode="auto">
            <a:xfrm>
              <a:off x="261" y="1972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41" name="Line 44"/>
            <p:cNvSpPr>
              <a:spLocks noChangeShapeType="1"/>
            </p:cNvSpPr>
            <p:nvPr/>
          </p:nvSpPr>
          <p:spPr bwMode="auto">
            <a:xfrm>
              <a:off x="261" y="197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42" name="Line 45"/>
            <p:cNvSpPr>
              <a:spLocks noChangeShapeType="1"/>
            </p:cNvSpPr>
            <p:nvPr/>
          </p:nvSpPr>
          <p:spPr bwMode="auto">
            <a:xfrm>
              <a:off x="261" y="1732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43" name="Line 46"/>
            <p:cNvSpPr>
              <a:spLocks noChangeShapeType="1"/>
            </p:cNvSpPr>
            <p:nvPr/>
          </p:nvSpPr>
          <p:spPr bwMode="auto">
            <a:xfrm>
              <a:off x="261" y="173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44" name="Line 47"/>
            <p:cNvSpPr>
              <a:spLocks noChangeShapeType="1"/>
            </p:cNvSpPr>
            <p:nvPr/>
          </p:nvSpPr>
          <p:spPr bwMode="auto">
            <a:xfrm>
              <a:off x="261" y="1492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45" name="Line 48"/>
            <p:cNvSpPr>
              <a:spLocks noChangeShapeType="1"/>
            </p:cNvSpPr>
            <p:nvPr/>
          </p:nvSpPr>
          <p:spPr bwMode="auto">
            <a:xfrm>
              <a:off x="261" y="149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46" name="Line 49"/>
            <p:cNvSpPr>
              <a:spLocks noChangeShapeType="1"/>
            </p:cNvSpPr>
            <p:nvPr/>
          </p:nvSpPr>
          <p:spPr bwMode="auto">
            <a:xfrm>
              <a:off x="261" y="2686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47" name="Line 50"/>
            <p:cNvSpPr>
              <a:spLocks noChangeShapeType="1"/>
            </p:cNvSpPr>
            <p:nvPr/>
          </p:nvSpPr>
          <p:spPr bwMode="auto">
            <a:xfrm>
              <a:off x="261" y="2692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48" name="Line 51"/>
            <p:cNvSpPr>
              <a:spLocks noChangeShapeType="1"/>
            </p:cNvSpPr>
            <p:nvPr/>
          </p:nvSpPr>
          <p:spPr bwMode="auto">
            <a:xfrm>
              <a:off x="261" y="269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49" name="Line 52"/>
            <p:cNvSpPr>
              <a:spLocks noChangeShapeType="1"/>
            </p:cNvSpPr>
            <p:nvPr/>
          </p:nvSpPr>
          <p:spPr bwMode="auto">
            <a:xfrm>
              <a:off x="261" y="2704"/>
              <a:ext cx="2526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50" name="Rectangle 53"/>
            <p:cNvSpPr>
              <a:spLocks noChangeArrowheads="1"/>
            </p:cNvSpPr>
            <p:nvPr/>
          </p:nvSpPr>
          <p:spPr bwMode="auto">
            <a:xfrm>
              <a:off x="2735" y="2506"/>
              <a:ext cx="4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551" name="Freeform 54"/>
            <p:cNvSpPr>
              <a:spLocks/>
            </p:cNvSpPr>
            <p:nvPr/>
          </p:nvSpPr>
          <p:spPr bwMode="auto">
            <a:xfrm>
              <a:off x="2759" y="2644"/>
              <a:ext cx="23" cy="108"/>
            </a:xfrm>
            <a:custGeom>
              <a:avLst/>
              <a:gdLst>
                <a:gd name="T0" fmla="*/ 0 w 23"/>
                <a:gd name="T1" fmla="*/ 0 h 108"/>
                <a:gd name="T2" fmla="*/ 23 w 23"/>
                <a:gd name="T3" fmla="*/ 54 h 108"/>
                <a:gd name="T4" fmla="*/ 0 w 23"/>
                <a:gd name="T5" fmla="*/ 108 h 108"/>
                <a:gd name="T6" fmla="*/ 0 w 23"/>
                <a:gd name="T7" fmla="*/ 0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"/>
                <a:gd name="T13" fmla="*/ 0 h 108"/>
                <a:gd name="T14" fmla="*/ 23 w 23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" h="108">
                  <a:moveTo>
                    <a:pt x="0" y="0"/>
                  </a:moveTo>
                  <a:lnTo>
                    <a:pt x="23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52" name="Line 55"/>
            <p:cNvSpPr>
              <a:spLocks noChangeShapeType="1"/>
            </p:cNvSpPr>
            <p:nvPr/>
          </p:nvSpPr>
          <p:spPr bwMode="auto">
            <a:xfrm flipV="1">
              <a:off x="1518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53" name="Line 56"/>
            <p:cNvSpPr>
              <a:spLocks noChangeShapeType="1"/>
            </p:cNvSpPr>
            <p:nvPr/>
          </p:nvSpPr>
          <p:spPr bwMode="auto">
            <a:xfrm flipV="1">
              <a:off x="1520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54" name="Line 57"/>
            <p:cNvSpPr>
              <a:spLocks noChangeShapeType="1"/>
            </p:cNvSpPr>
            <p:nvPr/>
          </p:nvSpPr>
          <p:spPr bwMode="auto">
            <a:xfrm flipV="1">
              <a:off x="1523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55" name="Line 58"/>
            <p:cNvSpPr>
              <a:spLocks noChangeShapeType="1"/>
            </p:cNvSpPr>
            <p:nvPr/>
          </p:nvSpPr>
          <p:spPr bwMode="auto">
            <a:xfrm flipV="1">
              <a:off x="1525" y="1252"/>
              <a:ext cx="1" cy="28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56" name="Rectangle 59"/>
            <p:cNvSpPr>
              <a:spLocks noChangeArrowheads="1"/>
            </p:cNvSpPr>
            <p:nvPr/>
          </p:nvSpPr>
          <p:spPr bwMode="auto">
            <a:xfrm>
              <a:off x="1552" y="1240"/>
              <a:ext cx="4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557" name="Freeform 60"/>
            <p:cNvSpPr>
              <a:spLocks/>
            </p:cNvSpPr>
            <p:nvPr/>
          </p:nvSpPr>
          <p:spPr bwMode="auto">
            <a:xfrm>
              <a:off x="1500" y="1258"/>
              <a:ext cx="45" cy="54"/>
            </a:xfrm>
            <a:custGeom>
              <a:avLst/>
              <a:gdLst>
                <a:gd name="T0" fmla="*/ 0 w 45"/>
                <a:gd name="T1" fmla="*/ 54 h 54"/>
                <a:gd name="T2" fmla="*/ 23 w 45"/>
                <a:gd name="T3" fmla="*/ 0 h 54"/>
                <a:gd name="T4" fmla="*/ 45 w 45"/>
                <a:gd name="T5" fmla="*/ 54 h 54"/>
                <a:gd name="T6" fmla="*/ 0 w 45"/>
                <a:gd name="T7" fmla="*/ 54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"/>
                <a:gd name="T13" fmla="*/ 0 h 54"/>
                <a:gd name="T14" fmla="*/ 45 w 45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" h="54">
                  <a:moveTo>
                    <a:pt x="0" y="54"/>
                  </a:moveTo>
                  <a:lnTo>
                    <a:pt x="23" y="0"/>
                  </a:lnTo>
                  <a:lnTo>
                    <a:pt x="45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58" name="Rectangle 61"/>
            <p:cNvSpPr>
              <a:spLocks noChangeArrowheads="1"/>
            </p:cNvSpPr>
            <p:nvPr/>
          </p:nvSpPr>
          <p:spPr bwMode="auto">
            <a:xfrm>
              <a:off x="258" y="1252"/>
              <a:ext cx="2529" cy="2898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0559" name="Line 62"/>
            <p:cNvSpPr>
              <a:spLocks noChangeShapeType="1"/>
            </p:cNvSpPr>
            <p:nvPr/>
          </p:nvSpPr>
          <p:spPr bwMode="auto">
            <a:xfrm>
              <a:off x="471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60" name="Rectangle 63"/>
            <p:cNvSpPr>
              <a:spLocks noChangeArrowheads="1"/>
            </p:cNvSpPr>
            <p:nvPr/>
          </p:nvSpPr>
          <p:spPr bwMode="auto">
            <a:xfrm>
              <a:off x="446" y="273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561" name="Line 64"/>
            <p:cNvSpPr>
              <a:spLocks noChangeShapeType="1"/>
            </p:cNvSpPr>
            <p:nvPr/>
          </p:nvSpPr>
          <p:spPr bwMode="auto">
            <a:xfrm>
              <a:off x="681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62" name="Rectangle 65"/>
            <p:cNvSpPr>
              <a:spLocks noChangeArrowheads="1"/>
            </p:cNvSpPr>
            <p:nvPr/>
          </p:nvSpPr>
          <p:spPr bwMode="auto">
            <a:xfrm>
              <a:off x="657" y="273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563" name="Line 66"/>
            <p:cNvSpPr>
              <a:spLocks noChangeShapeType="1"/>
            </p:cNvSpPr>
            <p:nvPr/>
          </p:nvSpPr>
          <p:spPr bwMode="auto">
            <a:xfrm>
              <a:off x="892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64" name="Rectangle 67"/>
            <p:cNvSpPr>
              <a:spLocks noChangeArrowheads="1"/>
            </p:cNvSpPr>
            <p:nvPr/>
          </p:nvSpPr>
          <p:spPr bwMode="auto">
            <a:xfrm>
              <a:off x="867" y="273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565" name="Line 68"/>
            <p:cNvSpPr>
              <a:spLocks noChangeShapeType="1"/>
            </p:cNvSpPr>
            <p:nvPr/>
          </p:nvSpPr>
          <p:spPr bwMode="auto">
            <a:xfrm>
              <a:off x="1102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66" name="Rectangle 69"/>
            <p:cNvSpPr>
              <a:spLocks noChangeArrowheads="1"/>
            </p:cNvSpPr>
            <p:nvPr/>
          </p:nvSpPr>
          <p:spPr bwMode="auto">
            <a:xfrm>
              <a:off x="1077" y="273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567" name="Line 70"/>
            <p:cNvSpPr>
              <a:spLocks noChangeShapeType="1"/>
            </p:cNvSpPr>
            <p:nvPr/>
          </p:nvSpPr>
          <p:spPr bwMode="auto">
            <a:xfrm>
              <a:off x="1312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68" name="Rectangle 71"/>
            <p:cNvSpPr>
              <a:spLocks noChangeArrowheads="1"/>
            </p:cNvSpPr>
            <p:nvPr/>
          </p:nvSpPr>
          <p:spPr bwMode="auto">
            <a:xfrm>
              <a:off x="1288" y="273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569" name="Rectangle 72"/>
            <p:cNvSpPr>
              <a:spLocks noChangeArrowheads="1"/>
            </p:cNvSpPr>
            <p:nvPr/>
          </p:nvSpPr>
          <p:spPr bwMode="auto">
            <a:xfrm>
              <a:off x="1532" y="2734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570" name="Line 73"/>
            <p:cNvSpPr>
              <a:spLocks noChangeShapeType="1"/>
            </p:cNvSpPr>
            <p:nvPr/>
          </p:nvSpPr>
          <p:spPr bwMode="auto">
            <a:xfrm>
              <a:off x="1733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71" name="Rectangle 74"/>
            <p:cNvSpPr>
              <a:spLocks noChangeArrowheads="1"/>
            </p:cNvSpPr>
            <p:nvPr/>
          </p:nvSpPr>
          <p:spPr bwMode="auto">
            <a:xfrm>
              <a:off x="1735" y="2734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572" name="Line 75"/>
            <p:cNvSpPr>
              <a:spLocks noChangeShapeType="1"/>
            </p:cNvSpPr>
            <p:nvPr/>
          </p:nvSpPr>
          <p:spPr bwMode="auto">
            <a:xfrm>
              <a:off x="1943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73" name="Rectangle 76"/>
            <p:cNvSpPr>
              <a:spLocks noChangeArrowheads="1"/>
            </p:cNvSpPr>
            <p:nvPr/>
          </p:nvSpPr>
          <p:spPr bwMode="auto">
            <a:xfrm>
              <a:off x="1945" y="2734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574" name="Line 77"/>
            <p:cNvSpPr>
              <a:spLocks noChangeShapeType="1"/>
            </p:cNvSpPr>
            <p:nvPr/>
          </p:nvSpPr>
          <p:spPr bwMode="auto">
            <a:xfrm>
              <a:off x="2153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75" name="Rectangle 78"/>
            <p:cNvSpPr>
              <a:spLocks noChangeArrowheads="1"/>
            </p:cNvSpPr>
            <p:nvPr/>
          </p:nvSpPr>
          <p:spPr bwMode="auto">
            <a:xfrm>
              <a:off x="2156" y="2734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576" name="Line 79"/>
            <p:cNvSpPr>
              <a:spLocks noChangeShapeType="1"/>
            </p:cNvSpPr>
            <p:nvPr/>
          </p:nvSpPr>
          <p:spPr bwMode="auto">
            <a:xfrm>
              <a:off x="2364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77" name="Rectangle 80"/>
            <p:cNvSpPr>
              <a:spLocks noChangeArrowheads="1"/>
            </p:cNvSpPr>
            <p:nvPr/>
          </p:nvSpPr>
          <p:spPr bwMode="auto">
            <a:xfrm>
              <a:off x="2366" y="2734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578" name="Line 81"/>
            <p:cNvSpPr>
              <a:spLocks noChangeShapeType="1"/>
            </p:cNvSpPr>
            <p:nvPr/>
          </p:nvSpPr>
          <p:spPr bwMode="auto">
            <a:xfrm>
              <a:off x="2574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79" name="Rectangle 82"/>
            <p:cNvSpPr>
              <a:spLocks noChangeArrowheads="1"/>
            </p:cNvSpPr>
            <p:nvPr/>
          </p:nvSpPr>
          <p:spPr bwMode="auto">
            <a:xfrm>
              <a:off x="2576" y="2734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580" name="Rectangle 83"/>
            <p:cNvSpPr>
              <a:spLocks noChangeArrowheads="1"/>
            </p:cNvSpPr>
            <p:nvPr/>
          </p:nvSpPr>
          <p:spPr bwMode="auto">
            <a:xfrm>
              <a:off x="1458" y="384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581" name="Line 84"/>
            <p:cNvSpPr>
              <a:spLocks noChangeShapeType="1"/>
            </p:cNvSpPr>
            <p:nvPr/>
          </p:nvSpPr>
          <p:spPr bwMode="auto">
            <a:xfrm>
              <a:off x="1510" y="3904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82" name="Rectangle 85"/>
            <p:cNvSpPr>
              <a:spLocks noChangeArrowheads="1"/>
            </p:cNvSpPr>
            <p:nvPr/>
          </p:nvSpPr>
          <p:spPr bwMode="auto">
            <a:xfrm>
              <a:off x="1458" y="360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583" name="Line 86"/>
            <p:cNvSpPr>
              <a:spLocks noChangeShapeType="1"/>
            </p:cNvSpPr>
            <p:nvPr/>
          </p:nvSpPr>
          <p:spPr bwMode="auto">
            <a:xfrm>
              <a:off x="1510" y="3664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84" name="Rectangle 87"/>
            <p:cNvSpPr>
              <a:spLocks noChangeArrowheads="1"/>
            </p:cNvSpPr>
            <p:nvPr/>
          </p:nvSpPr>
          <p:spPr bwMode="auto">
            <a:xfrm>
              <a:off x="1458" y="336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585" name="Line 88"/>
            <p:cNvSpPr>
              <a:spLocks noChangeShapeType="1"/>
            </p:cNvSpPr>
            <p:nvPr/>
          </p:nvSpPr>
          <p:spPr bwMode="auto">
            <a:xfrm>
              <a:off x="1510" y="3424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86" name="Rectangle 89"/>
            <p:cNvSpPr>
              <a:spLocks noChangeArrowheads="1"/>
            </p:cNvSpPr>
            <p:nvPr/>
          </p:nvSpPr>
          <p:spPr bwMode="auto">
            <a:xfrm>
              <a:off x="1458" y="312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587" name="Line 90"/>
            <p:cNvSpPr>
              <a:spLocks noChangeShapeType="1"/>
            </p:cNvSpPr>
            <p:nvPr/>
          </p:nvSpPr>
          <p:spPr bwMode="auto">
            <a:xfrm>
              <a:off x="1510" y="3184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88" name="Rectangle 91"/>
            <p:cNvSpPr>
              <a:spLocks noChangeArrowheads="1"/>
            </p:cNvSpPr>
            <p:nvPr/>
          </p:nvSpPr>
          <p:spPr bwMode="auto">
            <a:xfrm>
              <a:off x="1458" y="288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589" name="Line 92"/>
            <p:cNvSpPr>
              <a:spLocks noChangeShapeType="1"/>
            </p:cNvSpPr>
            <p:nvPr/>
          </p:nvSpPr>
          <p:spPr bwMode="auto">
            <a:xfrm>
              <a:off x="1510" y="2944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90" name="Rectangle 93"/>
            <p:cNvSpPr>
              <a:spLocks noChangeArrowheads="1"/>
            </p:cNvSpPr>
            <p:nvPr/>
          </p:nvSpPr>
          <p:spPr bwMode="auto">
            <a:xfrm>
              <a:off x="1483" y="2398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591" name="Line 94"/>
            <p:cNvSpPr>
              <a:spLocks noChangeShapeType="1"/>
            </p:cNvSpPr>
            <p:nvPr/>
          </p:nvSpPr>
          <p:spPr bwMode="auto">
            <a:xfrm>
              <a:off x="1510" y="2458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92" name="Rectangle 95"/>
            <p:cNvSpPr>
              <a:spLocks noChangeArrowheads="1"/>
            </p:cNvSpPr>
            <p:nvPr/>
          </p:nvSpPr>
          <p:spPr bwMode="auto">
            <a:xfrm>
              <a:off x="1483" y="2158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593" name="Line 96"/>
            <p:cNvSpPr>
              <a:spLocks noChangeShapeType="1"/>
            </p:cNvSpPr>
            <p:nvPr/>
          </p:nvSpPr>
          <p:spPr bwMode="auto">
            <a:xfrm>
              <a:off x="1510" y="2218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94" name="Rectangle 97"/>
            <p:cNvSpPr>
              <a:spLocks noChangeArrowheads="1"/>
            </p:cNvSpPr>
            <p:nvPr/>
          </p:nvSpPr>
          <p:spPr bwMode="auto">
            <a:xfrm>
              <a:off x="1483" y="1918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595" name="Line 98"/>
            <p:cNvSpPr>
              <a:spLocks noChangeShapeType="1"/>
            </p:cNvSpPr>
            <p:nvPr/>
          </p:nvSpPr>
          <p:spPr bwMode="auto">
            <a:xfrm>
              <a:off x="1510" y="1978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96" name="Rectangle 99"/>
            <p:cNvSpPr>
              <a:spLocks noChangeArrowheads="1"/>
            </p:cNvSpPr>
            <p:nvPr/>
          </p:nvSpPr>
          <p:spPr bwMode="auto">
            <a:xfrm>
              <a:off x="1483" y="1678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597" name="Line 100"/>
            <p:cNvSpPr>
              <a:spLocks noChangeShapeType="1"/>
            </p:cNvSpPr>
            <p:nvPr/>
          </p:nvSpPr>
          <p:spPr bwMode="auto">
            <a:xfrm>
              <a:off x="1510" y="1738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98" name="Rectangle 101"/>
            <p:cNvSpPr>
              <a:spLocks noChangeArrowheads="1"/>
            </p:cNvSpPr>
            <p:nvPr/>
          </p:nvSpPr>
          <p:spPr bwMode="auto">
            <a:xfrm>
              <a:off x="1483" y="1438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0599" name="Line 102"/>
            <p:cNvSpPr>
              <a:spLocks noChangeShapeType="1"/>
            </p:cNvSpPr>
            <p:nvPr/>
          </p:nvSpPr>
          <p:spPr bwMode="auto">
            <a:xfrm>
              <a:off x="1510" y="1498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00" name="Rectangle 104"/>
            <p:cNvSpPr>
              <a:spLocks noChangeArrowheads="1"/>
            </p:cNvSpPr>
            <p:nvPr/>
          </p:nvSpPr>
          <p:spPr bwMode="auto">
            <a:xfrm>
              <a:off x="258" y="1252"/>
              <a:ext cx="2529" cy="2898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sp>
        <p:nvSpPr>
          <p:cNvPr id="200" name="TextBox 199"/>
          <p:cNvSpPr txBox="1"/>
          <p:nvPr/>
        </p:nvSpPr>
        <p:spPr>
          <a:xfrm>
            <a:off x="142875" y="2017713"/>
            <a:ext cx="405923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dirty="0">
                <a:latin typeface="+mj-lt"/>
              </a:rPr>
              <a:t>Vertical Expansion/Compression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4179888" y="2041525"/>
            <a:ext cx="43815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dirty="0">
                <a:latin typeface="+mj-lt"/>
              </a:rPr>
              <a:t>Horizontal Expansion/Compression</a:t>
            </a:r>
          </a:p>
        </p:txBody>
      </p:sp>
      <p:cxnSp>
        <p:nvCxnSpPr>
          <p:cNvPr id="208" name="Straight Arrow Connector 207"/>
          <p:cNvCxnSpPr/>
          <p:nvPr/>
        </p:nvCxnSpPr>
        <p:spPr>
          <a:xfrm rot="5400000">
            <a:off x="1596231" y="4023519"/>
            <a:ext cx="2479675" cy="1588"/>
          </a:xfrm>
          <a:prstGeom prst="straightConnector1">
            <a:avLst/>
          </a:prstGeom>
          <a:ln w="28575"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/>
          <p:nvPr/>
        </p:nvCxnSpPr>
        <p:spPr>
          <a:xfrm rot="5400000">
            <a:off x="2115344" y="3282156"/>
            <a:ext cx="971550" cy="1588"/>
          </a:xfrm>
          <a:prstGeom prst="straightConnector1">
            <a:avLst/>
          </a:prstGeom>
          <a:ln w="28575">
            <a:solidFill>
              <a:srgbClr val="FF00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Arrow Connector 210"/>
          <p:cNvCxnSpPr/>
          <p:nvPr/>
        </p:nvCxnSpPr>
        <p:spPr>
          <a:xfrm rot="5400000">
            <a:off x="2081212" y="4840288"/>
            <a:ext cx="1044575" cy="0"/>
          </a:xfrm>
          <a:prstGeom prst="straightConnector1">
            <a:avLst/>
          </a:prstGeom>
          <a:ln w="28575">
            <a:solidFill>
              <a:srgbClr val="FF000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Cross 201"/>
          <p:cNvSpPr/>
          <p:nvPr/>
        </p:nvSpPr>
        <p:spPr>
          <a:xfrm rot="16200000">
            <a:off x="781844" y="3674269"/>
            <a:ext cx="2511425" cy="728663"/>
          </a:xfrm>
          <a:prstGeom prst="plus">
            <a:avLst>
              <a:gd name="adj" fmla="val 2704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13" name="Cross 212"/>
          <p:cNvSpPr/>
          <p:nvPr/>
        </p:nvSpPr>
        <p:spPr>
          <a:xfrm>
            <a:off x="4926013" y="3638550"/>
            <a:ext cx="2125662" cy="741363"/>
          </a:xfrm>
          <a:prstGeom prst="plus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214" name="Straight Arrow Connector 213"/>
          <p:cNvCxnSpPr/>
          <p:nvPr/>
        </p:nvCxnSpPr>
        <p:spPr>
          <a:xfrm rot="10800000">
            <a:off x="4941888" y="4670425"/>
            <a:ext cx="2141537" cy="3175"/>
          </a:xfrm>
          <a:prstGeom prst="straightConnector1">
            <a:avLst/>
          </a:prstGeom>
          <a:ln w="28575"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/>
          <p:cNvCxnSpPr/>
          <p:nvPr/>
        </p:nvCxnSpPr>
        <p:spPr>
          <a:xfrm rot="10800000">
            <a:off x="6096000" y="4535488"/>
            <a:ext cx="971550" cy="1587"/>
          </a:xfrm>
          <a:prstGeom prst="straightConnector1">
            <a:avLst/>
          </a:prstGeom>
          <a:ln w="28575">
            <a:solidFill>
              <a:srgbClr val="FF00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Arrow Connector 217"/>
          <p:cNvCxnSpPr/>
          <p:nvPr/>
        </p:nvCxnSpPr>
        <p:spPr>
          <a:xfrm rot="10800000">
            <a:off x="4868863" y="4527550"/>
            <a:ext cx="1044575" cy="0"/>
          </a:xfrm>
          <a:prstGeom prst="straightConnector1">
            <a:avLst/>
          </a:prstGeom>
          <a:ln w="28575">
            <a:solidFill>
              <a:srgbClr val="FF000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Content Placeholder 2"/>
          <p:cNvSpPr txBox="1">
            <a:spLocks/>
          </p:cNvSpPr>
          <p:nvPr/>
        </p:nvSpPr>
        <p:spPr bwMode="auto">
          <a:xfrm>
            <a:off x="247650" y="5692775"/>
            <a:ext cx="81438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200" dirty="0">
                <a:solidFill>
                  <a:srgbClr val="FF0000"/>
                </a:solidFill>
                <a:latin typeface="+mn-lt"/>
              </a:rPr>
              <a:t>Expand</a:t>
            </a:r>
            <a:r>
              <a:rPr lang="en-CA" sz="2200" dirty="0">
                <a:latin typeface="+mn-lt"/>
              </a:rPr>
              <a:t> by a factor of “2” </a:t>
            </a:r>
            <a:r>
              <a:rPr lang="en-CA" sz="2200" dirty="0">
                <a:latin typeface="+mn-lt"/>
                <a:sym typeface="Wingdings" pitchFamily="2" charset="2"/>
              </a:rPr>
              <a:t> Multiply all values by 2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200" dirty="0">
                <a:solidFill>
                  <a:srgbClr val="FF0000"/>
                </a:solidFill>
                <a:latin typeface="+mn-lt"/>
                <a:sym typeface="Wingdings" pitchFamily="2" charset="2"/>
              </a:rPr>
              <a:t>Compress</a:t>
            </a:r>
            <a:r>
              <a:rPr lang="en-CA" sz="2200" dirty="0">
                <a:latin typeface="+mn-lt"/>
                <a:sym typeface="Wingdings" pitchFamily="2" charset="2"/>
              </a:rPr>
              <a:t> by a factor of ½  Multiply all values by ½   </a:t>
            </a:r>
            <a:endParaRPr lang="en-CA" sz="2200" dirty="0">
              <a:latin typeface="+mn-lt"/>
            </a:endParaRPr>
          </a:p>
        </p:txBody>
      </p:sp>
      <p:sp>
        <p:nvSpPr>
          <p:cNvPr id="209" name="Cross 208"/>
          <p:cNvSpPr/>
          <p:nvPr/>
        </p:nvSpPr>
        <p:spPr>
          <a:xfrm>
            <a:off x="1687513" y="3673475"/>
            <a:ext cx="725487" cy="741363"/>
          </a:xfrm>
          <a:prstGeom prst="plus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6" name="Cross 205"/>
          <p:cNvSpPr/>
          <p:nvPr/>
        </p:nvSpPr>
        <p:spPr>
          <a:xfrm>
            <a:off x="1658938" y="3775075"/>
            <a:ext cx="774700" cy="495300"/>
          </a:xfrm>
          <a:prstGeom prst="plus">
            <a:avLst>
              <a:gd name="adj" fmla="val 42666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5" name="Cross 204"/>
          <p:cNvSpPr/>
          <p:nvPr/>
        </p:nvSpPr>
        <p:spPr>
          <a:xfrm>
            <a:off x="1674813" y="3660775"/>
            <a:ext cx="725487" cy="741363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3" name="Cross 202"/>
          <p:cNvSpPr/>
          <p:nvPr/>
        </p:nvSpPr>
        <p:spPr>
          <a:xfrm>
            <a:off x="5624513" y="3651250"/>
            <a:ext cx="725487" cy="739775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4" name="Cross 203"/>
          <p:cNvSpPr/>
          <p:nvPr/>
        </p:nvSpPr>
        <p:spPr>
          <a:xfrm>
            <a:off x="5626100" y="3641725"/>
            <a:ext cx="725488" cy="741363"/>
          </a:xfrm>
          <a:prstGeom prst="plus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16" name="Cross 215"/>
          <p:cNvSpPr/>
          <p:nvPr/>
        </p:nvSpPr>
        <p:spPr>
          <a:xfrm>
            <a:off x="5775325" y="3636963"/>
            <a:ext cx="455613" cy="741362"/>
          </a:xfrm>
          <a:prstGeom prst="plus">
            <a:avLst>
              <a:gd name="adj" fmla="val 42053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503" name="TextBox 219"/>
          <p:cNvSpPr txBox="1">
            <a:spLocks noChangeArrowheads="1"/>
          </p:cNvSpPr>
          <p:nvPr/>
        </p:nvSpPr>
        <p:spPr bwMode="auto">
          <a:xfrm>
            <a:off x="0" y="6611938"/>
            <a:ext cx="4022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 sz="1000"/>
              <a:t>© Copyright All Rights Reserved Homework Depot </a:t>
            </a:r>
            <a:r>
              <a:rPr lang="en-CA" sz="1000">
                <a:hlinkClick r:id="rId3"/>
              </a:rPr>
              <a:t>www.BCMath.ca</a:t>
            </a:r>
            <a:r>
              <a:rPr lang="en-CA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1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9" dur="2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2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" grpId="0"/>
      <p:bldP spid="201" grpId="0"/>
      <p:bldP spid="202" grpId="0" animBg="1"/>
      <p:bldP spid="202" grpId="1" animBg="1"/>
      <p:bldP spid="213" grpId="0" animBg="1"/>
      <p:bldP spid="213" grpId="1" animBg="1"/>
      <p:bldP spid="209" grpId="0" animBg="1"/>
      <p:bldP spid="209" grpId="1" animBg="1"/>
      <p:bldP spid="206" grpId="0" animBg="1"/>
      <p:bldP spid="205" grpId="0" animBg="1"/>
      <p:bldP spid="205" grpId="1" animBg="1"/>
      <p:bldP spid="203" grpId="0" animBg="1"/>
      <p:bldP spid="203" grpId="1" animBg="1"/>
      <p:bldP spid="204" grpId="0" animBg="1"/>
      <p:bldP spid="204" grpId="1" animBg="1"/>
      <p:bldP spid="204" grpId="2" animBg="1"/>
      <p:bldP spid="2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9063"/>
            <a:ext cx="8299450" cy="733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ii) Horizontal Expansion/Compression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6613"/>
            <a:ext cx="8291513" cy="5686425"/>
          </a:xfrm>
        </p:spPr>
        <p:txBody>
          <a:bodyPr/>
          <a:lstStyle/>
          <a:p>
            <a:pPr eaLnBrk="1" hangingPunct="1"/>
            <a:r>
              <a:rPr lang="en-CA"/>
              <a:t>An H.E. or H.C. will occur when the X-variable is </a:t>
            </a:r>
            <a:r>
              <a:rPr lang="en-CA" i="1"/>
              <a:t>directly</a:t>
            </a:r>
            <a:r>
              <a:rPr lang="en-CA"/>
              <a:t> multiplied by a constant inside the function </a:t>
            </a:r>
            <a:br>
              <a:rPr lang="en-CA"/>
            </a:br>
            <a:endParaRPr lang="en-CA"/>
          </a:p>
          <a:p>
            <a:pPr eaLnBrk="1" hangingPunct="1"/>
            <a:endParaRPr lang="en-CA"/>
          </a:p>
          <a:p>
            <a:pPr eaLnBrk="1" hangingPunct="1"/>
            <a:endParaRPr lang="en-CA"/>
          </a:p>
          <a:p>
            <a:pPr eaLnBrk="1" hangingPunct="1">
              <a:buFont typeface="Wingdings" pitchFamily="2" charset="2"/>
              <a:buNone/>
            </a:pPr>
            <a:endParaRPr lang="en-CA"/>
          </a:p>
          <a:p>
            <a:pPr eaLnBrk="1" hangingPunct="1">
              <a:buFont typeface="Wingdings" pitchFamily="2" charset="2"/>
              <a:buNone/>
            </a:pPr>
            <a:endParaRPr lang="en-CA"/>
          </a:p>
          <a:p>
            <a:pPr eaLnBrk="1" hangingPunct="1"/>
            <a:endParaRPr lang="en-CA"/>
          </a:p>
          <a:p>
            <a:pPr eaLnBrk="1" hangingPunct="1">
              <a:buFont typeface="Wingdings" pitchFamily="2" charset="2"/>
              <a:buNone/>
            </a:pPr>
            <a:endParaRPr lang="en-CA"/>
          </a:p>
          <a:p>
            <a:pPr eaLnBrk="1" hangingPunct="1">
              <a:buFont typeface="Wingdings" pitchFamily="2" charset="2"/>
              <a:buNone/>
            </a:pPr>
            <a:endParaRPr lang="en-CA"/>
          </a:p>
          <a:p>
            <a:pPr eaLnBrk="1" hangingPunct="1">
              <a:buFont typeface="Wingdings" pitchFamily="2" charset="2"/>
              <a:buNone/>
            </a:pPr>
            <a:endParaRPr lang="en-CA"/>
          </a:p>
          <a:p>
            <a:pPr eaLnBrk="1" hangingPunct="1"/>
            <a:r>
              <a:rPr lang="en-CA"/>
              <a:t>An expansion or compression is determined by the value of the constant “</a:t>
            </a:r>
            <a:r>
              <a:rPr lang="en-CA" i="1">
                <a:solidFill>
                  <a:srgbClr val="FF0000"/>
                </a:solidFill>
              </a:rPr>
              <a:t>k</a:t>
            </a:r>
            <a:r>
              <a:rPr lang="en-CA"/>
              <a:t>”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533525" y="1843088"/>
          <a:ext cx="142875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850531" imgH="253890" progId="Equation.DSMT4">
                  <p:embed/>
                </p:oleObj>
              </mc:Choice>
              <mc:Fallback>
                <p:oleObj name="Equation" r:id="rId4" imgW="850531" imgH="253890" progId="Equation.DSMT4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3525" y="1843088"/>
                        <a:ext cx="1428750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968625" y="1793875"/>
          <a:ext cx="143192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723586" imgH="253890" progId="Equation.DSMT4">
                  <p:embed/>
                </p:oleObj>
              </mc:Choice>
              <mc:Fallback>
                <p:oleObj name="Equation" r:id="rId6" imgW="723586" imgH="253890" progId="Equation.DSMT4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25" y="1793875"/>
                        <a:ext cx="1431925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" name="Object 4"/>
          <p:cNvGraphicFramePr>
            <a:graphicFrameLocks noChangeAspect="1"/>
          </p:cNvGraphicFramePr>
          <p:nvPr/>
        </p:nvGraphicFramePr>
        <p:xfrm>
          <a:off x="609600" y="2700338"/>
          <a:ext cx="153511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914400" imgH="241300" progId="Equation.DSMT4">
                  <p:embed/>
                </p:oleObj>
              </mc:Choice>
              <mc:Fallback>
                <p:oleObj name="Equation" r:id="rId8" imgW="914400" imgH="241300" progId="Equation.DSMT4">
                  <p:embed/>
                  <p:pic>
                    <p:nvPicPr>
                      <p:cNvPr id="14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700338"/>
                        <a:ext cx="1535113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" name="Object 5"/>
          <p:cNvGraphicFramePr>
            <a:graphicFrameLocks noChangeAspect="1"/>
          </p:cNvGraphicFramePr>
          <p:nvPr/>
        </p:nvGraphicFramePr>
        <p:xfrm>
          <a:off x="2198688" y="2605088"/>
          <a:ext cx="1281112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647700" imgH="292100" progId="Equation.DSMT4">
                  <p:embed/>
                </p:oleObj>
              </mc:Choice>
              <mc:Fallback>
                <p:oleObj name="Equation" r:id="rId10" imgW="647700" imgH="292100" progId="Equation.DSMT4">
                  <p:embed/>
                  <p:pic>
                    <p:nvPicPr>
                      <p:cNvPr id="14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8688" y="2605088"/>
                        <a:ext cx="1281112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" name="Object 6"/>
          <p:cNvGraphicFramePr>
            <a:graphicFrameLocks noChangeAspect="1"/>
          </p:cNvGraphicFramePr>
          <p:nvPr/>
        </p:nvGraphicFramePr>
        <p:xfrm>
          <a:off x="5211763" y="2701925"/>
          <a:ext cx="1535112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2" imgW="914400" imgH="241300" progId="Equation.DSMT4">
                  <p:embed/>
                </p:oleObj>
              </mc:Choice>
              <mc:Fallback>
                <p:oleObj name="Equation" r:id="rId12" imgW="914400" imgH="241300" progId="Equation.DSMT4">
                  <p:embed/>
                  <p:pic>
                    <p:nvPicPr>
                      <p:cNvPr id="14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1763" y="2701925"/>
                        <a:ext cx="1535112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" name="Object 7"/>
          <p:cNvGraphicFramePr>
            <a:graphicFrameLocks noChangeAspect="1"/>
          </p:cNvGraphicFramePr>
          <p:nvPr/>
        </p:nvGraphicFramePr>
        <p:xfrm>
          <a:off x="6789738" y="2655888"/>
          <a:ext cx="10287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3" imgW="520474" imgH="241195" progId="Equation.DSMT4">
                  <p:embed/>
                </p:oleObj>
              </mc:Choice>
              <mc:Fallback>
                <p:oleObj name="Equation" r:id="rId13" imgW="520474" imgH="241195" progId="Equation.DSMT4">
                  <p:embed/>
                  <p:pic>
                    <p:nvPicPr>
                      <p:cNvPr id="15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9738" y="2655888"/>
                        <a:ext cx="102870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" name="Object 8"/>
          <p:cNvGraphicFramePr>
            <a:graphicFrameLocks noChangeAspect="1"/>
          </p:cNvGraphicFramePr>
          <p:nvPr/>
        </p:nvGraphicFramePr>
        <p:xfrm>
          <a:off x="568325" y="4194175"/>
          <a:ext cx="1620838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5" imgW="965200" imgH="254000" progId="Equation.DSMT4">
                  <p:embed/>
                </p:oleObj>
              </mc:Choice>
              <mc:Fallback>
                <p:oleObj name="Equation" r:id="rId15" imgW="965200" imgH="254000" progId="Equation.DSMT4">
                  <p:embed/>
                  <p:pic>
                    <p:nvPicPr>
                      <p:cNvPr id="15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" y="4194175"/>
                        <a:ext cx="1620838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" name="Object 9"/>
          <p:cNvGraphicFramePr>
            <a:graphicFrameLocks noChangeAspect="1"/>
          </p:cNvGraphicFramePr>
          <p:nvPr/>
        </p:nvGraphicFramePr>
        <p:xfrm>
          <a:off x="2201863" y="4014788"/>
          <a:ext cx="1168400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7" imgW="647700" imgH="469900" progId="Equation.DSMT4">
                  <p:embed/>
                </p:oleObj>
              </mc:Choice>
              <mc:Fallback>
                <p:oleObj name="Equation" r:id="rId17" imgW="647700" imgH="469900" progId="Equation.DSMT4">
                  <p:embed/>
                  <p:pic>
                    <p:nvPicPr>
                      <p:cNvPr id="15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1863" y="4014788"/>
                        <a:ext cx="1168400" cy="846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" name="Object 10"/>
          <p:cNvGraphicFramePr>
            <a:graphicFrameLocks noChangeAspect="1"/>
          </p:cNvGraphicFramePr>
          <p:nvPr/>
        </p:nvGraphicFramePr>
        <p:xfrm>
          <a:off x="5172075" y="4197350"/>
          <a:ext cx="161925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19" imgW="965200" imgH="254000" progId="Equation.DSMT4">
                  <p:embed/>
                </p:oleObj>
              </mc:Choice>
              <mc:Fallback>
                <p:oleObj name="Equation" r:id="rId19" imgW="965200" imgH="254000" progId="Equation.DSMT4">
                  <p:embed/>
                  <p:pic>
                    <p:nvPicPr>
                      <p:cNvPr id="15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2075" y="4197350"/>
                        <a:ext cx="1619250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" name="Object 11"/>
          <p:cNvGraphicFramePr>
            <a:graphicFrameLocks noChangeAspect="1"/>
          </p:cNvGraphicFramePr>
          <p:nvPr/>
        </p:nvGraphicFramePr>
        <p:xfrm>
          <a:off x="6735763" y="3971925"/>
          <a:ext cx="1277937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21" imgW="647700" imgH="431800" progId="Equation.DSMT4">
                  <p:embed/>
                </p:oleObj>
              </mc:Choice>
              <mc:Fallback>
                <p:oleObj name="Equation" r:id="rId21" imgW="647700" imgH="431800" progId="Equation.DSMT4">
                  <p:embed/>
                  <p:pic>
                    <p:nvPicPr>
                      <p:cNvPr id="15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5763" y="3971925"/>
                        <a:ext cx="1277937" cy="85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" name="Multiply 155"/>
          <p:cNvSpPr/>
          <p:nvPr/>
        </p:nvSpPr>
        <p:spPr>
          <a:xfrm>
            <a:off x="7778750" y="2292350"/>
            <a:ext cx="1119188" cy="1146175"/>
          </a:xfrm>
          <a:prstGeom prst="mathMultiply">
            <a:avLst>
              <a:gd name="adj1" fmla="val 11325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57" name="Multiply 156"/>
          <p:cNvSpPr/>
          <p:nvPr/>
        </p:nvSpPr>
        <p:spPr>
          <a:xfrm>
            <a:off x="7808913" y="3851275"/>
            <a:ext cx="1119187" cy="1146175"/>
          </a:xfrm>
          <a:prstGeom prst="mathMultiply">
            <a:avLst>
              <a:gd name="adj1" fmla="val 11325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40" name="TextBox 157"/>
          <p:cNvSpPr txBox="1">
            <a:spLocks noChangeArrowheads="1"/>
          </p:cNvSpPr>
          <p:nvPr/>
        </p:nvSpPr>
        <p:spPr bwMode="auto">
          <a:xfrm>
            <a:off x="5091113" y="3206750"/>
            <a:ext cx="3070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Not direct b/c </a:t>
            </a:r>
            <a:r>
              <a:rPr lang="en-CA" i="1">
                <a:solidFill>
                  <a:srgbClr val="FF0000"/>
                </a:solidFill>
              </a:rPr>
              <a:t>“x”</a:t>
            </a:r>
            <a:r>
              <a:rPr lang="en-CA">
                <a:solidFill>
                  <a:srgbClr val="FF0000"/>
                </a:solidFill>
              </a:rPr>
              <a:t> is squared </a:t>
            </a:r>
            <a:br>
              <a:rPr lang="en-CA">
                <a:solidFill>
                  <a:srgbClr val="FF0000"/>
                </a:solidFill>
              </a:rPr>
            </a:br>
            <a:r>
              <a:rPr lang="en-CA">
                <a:solidFill>
                  <a:srgbClr val="FF0000"/>
                </a:solidFill>
              </a:rPr>
              <a:t>before multiplying by 3</a:t>
            </a:r>
          </a:p>
        </p:txBody>
      </p:sp>
      <p:sp>
        <p:nvSpPr>
          <p:cNvPr id="1041" name="TextBox 158"/>
          <p:cNvSpPr txBox="1">
            <a:spLocks noChangeArrowheads="1"/>
          </p:cNvSpPr>
          <p:nvPr/>
        </p:nvSpPr>
        <p:spPr bwMode="auto">
          <a:xfrm>
            <a:off x="5202238" y="4724400"/>
            <a:ext cx="2825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Not direct b/c </a:t>
            </a:r>
            <a:r>
              <a:rPr lang="en-CA" i="1">
                <a:solidFill>
                  <a:srgbClr val="FF0000"/>
                </a:solidFill>
              </a:rPr>
              <a:t>“x”</a:t>
            </a:r>
            <a:r>
              <a:rPr lang="en-CA">
                <a:solidFill>
                  <a:srgbClr val="FF0000"/>
                </a:solidFill>
              </a:rPr>
              <a:t> is rooted</a:t>
            </a:r>
            <a:br>
              <a:rPr lang="en-CA">
                <a:solidFill>
                  <a:srgbClr val="FF0000"/>
                </a:solidFill>
              </a:rPr>
            </a:br>
            <a:r>
              <a:rPr lang="en-CA">
                <a:solidFill>
                  <a:srgbClr val="FF0000"/>
                </a:solidFill>
              </a:rPr>
              <a:t>before multiplying by 1/4</a:t>
            </a:r>
          </a:p>
        </p:txBody>
      </p:sp>
      <p:grpSp>
        <p:nvGrpSpPr>
          <p:cNvPr id="4" name="Group 163"/>
          <p:cNvGrpSpPr>
            <a:grpSpLocks/>
          </p:cNvGrpSpPr>
          <p:nvPr/>
        </p:nvGrpSpPr>
        <p:grpSpPr bwMode="auto">
          <a:xfrm>
            <a:off x="3711575" y="2689225"/>
            <a:ext cx="504825" cy="436563"/>
            <a:chOff x="3589360" y="2715905"/>
            <a:chExt cx="504968" cy="436728"/>
          </a:xfrm>
        </p:grpSpPr>
        <p:cxnSp>
          <p:nvCxnSpPr>
            <p:cNvPr id="161" name="Straight Connector 160"/>
            <p:cNvCxnSpPr/>
            <p:nvPr/>
          </p:nvCxnSpPr>
          <p:spPr>
            <a:xfrm rot="16200000" flipH="1">
              <a:off x="3582998" y="2941425"/>
              <a:ext cx="217570" cy="204846"/>
            </a:xfrm>
            <a:prstGeom prst="line">
              <a:avLst/>
            </a:prstGeom>
            <a:ln w="698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 rot="5400000" flipH="1" flipV="1">
              <a:off x="3712405" y="2770710"/>
              <a:ext cx="436728" cy="327118"/>
            </a:xfrm>
            <a:prstGeom prst="line">
              <a:avLst/>
            </a:prstGeom>
            <a:ln w="698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64"/>
          <p:cNvGrpSpPr>
            <a:grpSpLocks/>
          </p:cNvGrpSpPr>
          <p:nvPr/>
        </p:nvGrpSpPr>
        <p:grpSpPr bwMode="auto">
          <a:xfrm>
            <a:off x="3700463" y="4233863"/>
            <a:ext cx="504825" cy="436562"/>
            <a:chOff x="3589360" y="2715905"/>
            <a:chExt cx="504968" cy="436728"/>
          </a:xfrm>
        </p:grpSpPr>
        <p:cxnSp>
          <p:nvCxnSpPr>
            <p:cNvPr id="166" name="Straight Connector 165"/>
            <p:cNvCxnSpPr/>
            <p:nvPr/>
          </p:nvCxnSpPr>
          <p:spPr>
            <a:xfrm rot="16200000" flipH="1">
              <a:off x="3582998" y="2941426"/>
              <a:ext cx="217570" cy="204845"/>
            </a:xfrm>
            <a:prstGeom prst="line">
              <a:avLst/>
            </a:prstGeom>
            <a:ln w="698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 rot="5400000" flipH="1" flipV="1">
              <a:off x="3712406" y="2770710"/>
              <a:ext cx="436728" cy="327118"/>
            </a:xfrm>
            <a:prstGeom prst="line">
              <a:avLst/>
            </a:prstGeom>
            <a:ln w="698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4" name="TextBox 167"/>
          <p:cNvSpPr txBox="1">
            <a:spLocks noChangeArrowheads="1"/>
          </p:cNvSpPr>
          <p:nvPr/>
        </p:nvSpPr>
        <p:spPr bwMode="auto">
          <a:xfrm>
            <a:off x="534988" y="3236913"/>
            <a:ext cx="31337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Direct, b/c </a:t>
            </a:r>
            <a:r>
              <a:rPr lang="en-CA" i="1">
                <a:solidFill>
                  <a:srgbClr val="FF0000"/>
                </a:solidFill>
              </a:rPr>
              <a:t>“x”</a:t>
            </a:r>
            <a:r>
              <a:rPr lang="en-CA">
                <a:solidFill>
                  <a:srgbClr val="FF0000"/>
                </a:solidFill>
              </a:rPr>
              <a:t> is multiplying 3</a:t>
            </a:r>
          </a:p>
          <a:p>
            <a:pPr eaLnBrk="1" hangingPunct="1"/>
            <a:r>
              <a:rPr lang="en-CA">
                <a:solidFill>
                  <a:srgbClr val="FF0000"/>
                </a:solidFill>
              </a:rPr>
              <a:t>before being squared</a:t>
            </a:r>
          </a:p>
        </p:txBody>
      </p:sp>
      <p:sp>
        <p:nvSpPr>
          <p:cNvPr id="1045" name="TextBox 168"/>
          <p:cNvSpPr txBox="1">
            <a:spLocks noChangeArrowheads="1"/>
          </p:cNvSpPr>
          <p:nvPr/>
        </p:nvSpPr>
        <p:spPr bwMode="auto">
          <a:xfrm>
            <a:off x="495300" y="4794250"/>
            <a:ext cx="3327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Direct, b/c </a:t>
            </a:r>
            <a:r>
              <a:rPr lang="en-CA" i="1">
                <a:solidFill>
                  <a:srgbClr val="FF0000"/>
                </a:solidFill>
              </a:rPr>
              <a:t>“x”</a:t>
            </a:r>
            <a:r>
              <a:rPr lang="en-CA">
                <a:solidFill>
                  <a:srgbClr val="FF0000"/>
                </a:solidFill>
              </a:rPr>
              <a:t> is multiplying 1/4</a:t>
            </a:r>
          </a:p>
          <a:p>
            <a:pPr eaLnBrk="1" hangingPunct="1"/>
            <a:r>
              <a:rPr lang="en-CA">
                <a:solidFill>
                  <a:srgbClr val="FF0000"/>
                </a:solidFill>
              </a:rPr>
              <a:t>before being rooted</a:t>
            </a:r>
          </a:p>
        </p:txBody>
      </p:sp>
      <p:sp>
        <p:nvSpPr>
          <p:cNvPr id="1046" name="TextBox 25"/>
          <p:cNvSpPr txBox="1">
            <a:spLocks noChangeArrowheads="1"/>
          </p:cNvSpPr>
          <p:nvPr/>
        </p:nvSpPr>
        <p:spPr bwMode="auto">
          <a:xfrm>
            <a:off x="0" y="6611938"/>
            <a:ext cx="4022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 sz="1000"/>
              <a:t>© Copyright All Rights Reserved Homework Depot </a:t>
            </a:r>
            <a:r>
              <a:rPr lang="en-CA" sz="1000">
                <a:hlinkClick r:id="rId23"/>
              </a:rPr>
              <a:t>www.BCMath.ca</a:t>
            </a:r>
            <a:r>
              <a:rPr lang="en-CA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0" grpId="0"/>
      <p:bldP spid="1041" grpId="0"/>
      <p:bldP spid="1044" grpId="0"/>
      <p:bldP spid="10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444500" y="425450"/>
          <a:ext cx="29718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1447172" imgH="253890" progId="Equation.DSMT4">
                  <p:embed/>
                </p:oleObj>
              </mc:Choice>
              <mc:Fallback>
                <p:oleObj name="Equation" r:id="rId4" imgW="1447172" imgH="253890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" y="425450"/>
                        <a:ext cx="2971800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3430588" y="419100"/>
          <a:ext cx="1227137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596641" imgH="253890" progId="Equation.DSMT4">
                  <p:embed/>
                </p:oleObj>
              </mc:Choice>
              <mc:Fallback>
                <p:oleObj name="Equation" r:id="rId6" imgW="596641" imgH="253890" progId="Equation.DSMT4">
                  <p:embed/>
                  <p:pic>
                    <p:nvPicPr>
                      <p:cNvPr id="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0588" y="419100"/>
                        <a:ext cx="1227137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1"/>
          <p:cNvGrpSpPr>
            <a:grpSpLocks noChangeAspect="1"/>
          </p:cNvGrpSpPr>
          <p:nvPr/>
        </p:nvGrpSpPr>
        <p:grpSpPr bwMode="auto">
          <a:xfrm>
            <a:off x="269875" y="1577975"/>
            <a:ext cx="2820988" cy="3011488"/>
            <a:chOff x="183" y="1814"/>
            <a:chExt cx="2203" cy="2351"/>
          </a:xfrm>
        </p:grpSpPr>
        <p:sp>
          <p:nvSpPr>
            <p:cNvPr id="2104" name="AutoShape 10"/>
            <p:cNvSpPr>
              <a:spLocks noChangeAspect="1" noChangeArrowheads="1" noTextEdit="1"/>
            </p:cNvSpPr>
            <p:nvPr/>
          </p:nvSpPr>
          <p:spPr bwMode="auto">
            <a:xfrm>
              <a:off x="183" y="1819"/>
              <a:ext cx="2203" cy="2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5" name="Rectangle 12"/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106" name="Line 13"/>
            <p:cNvSpPr>
              <a:spLocks noChangeShapeType="1"/>
            </p:cNvSpPr>
            <p:nvPr/>
          </p:nvSpPr>
          <p:spPr bwMode="auto">
            <a:xfrm flipV="1">
              <a:off x="40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7" name="Line 14"/>
            <p:cNvSpPr>
              <a:spLocks noChangeShapeType="1"/>
            </p:cNvSpPr>
            <p:nvPr/>
          </p:nvSpPr>
          <p:spPr bwMode="auto">
            <a:xfrm flipV="1">
              <a:off x="407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8" name="Line 15"/>
            <p:cNvSpPr>
              <a:spLocks noChangeShapeType="1"/>
            </p:cNvSpPr>
            <p:nvPr/>
          </p:nvSpPr>
          <p:spPr bwMode="auto">
            <a:xfrm flipV="1">
              <a:off x="624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9" name="Line 16"/>
            <p:cNvSpPr>
              <a:spLocks noChangeShapeType="1"/>
            </p:cNvSpPr>
            <p:nvPr/>
          </p:nvSpPr>
          <p:spPr bwMode="auto">
            <a:xfrm flipV="1">
              <a:off x="626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0" name="Line 17"/>
            <p:cNvSpPr>
              <a:spLocks noChangeShapeType="1"/>
            </p:cNvSpPr>
            <p:nvPr/>
          </p:nvSpPr>
          <p:spPr bwMode="auto">
            <a:xfrm flipV="1">
              <a:off x="84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1" name="Line 18"/>
            <p:cNvSpPr>
              <a:spLocks noChangeShapeType="1"/>
            </p:cNvSpPr>
            <p:nvPr/>
          </p:nvSpPr>
          <p:spPr bwMode="auto">
            <a:xfrm flipV="1">
              <a:off x="846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2" name="Line 19"/>
            <p:cNvSpPr>
              <a:spLocks noChangeShapeType="1"/>
            </p:cNvSpPr>
            <p:nvPr/>
          </p:nvSpPr>
          <p:spPr bwMode="auto">
            <a:xfrm flipV="1">
              <a:off x="106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3" name="Line 20"/>
            <p:cNvSpPr>
              <a:spLocks noChangeShapeType="1"/>
            </p:cNvSpPr>
            <p:nvPr/>
          </p:nvSpPr>
          <p:spPr bwMode="auto">
            <a:xfrm flipV="1">
              <a:off x="106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4" name="Line 21"/>
            <p:cNvSpPr>
              <a:spLocks noChangeShapeType="1"/>
            </p:cNvSpPr>
            <p:nvPr/>
          </p:nvSpPr>
          <p:spPr bwMode="auto">
            <a:xfrm flipV="1">
              <a:off x="150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5" name="Line 22"/>
            <p:cNvSpPr>
              <a:spLocks noChangeShapeType="1"/>
            </p:cNvSpPr>
            <p:nvPr/>
          </p:nvSpPr>
          <p:spPr bwMode="auto">
            <a:xfrm flipV="1">
              <a:off x="1504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6" name="Line 23"/>
            <p:cNvSpPr>
              <a:spLocks noChangeShapeType="1"/>
            </p:cNvSpPr>
            <p:nvPr/>
          </p:nvSpPr>
          <p:spPr bwMode="auto">
            <a:xfrm flipV="1">
              <a:off x="1721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7" name="Line 24"/>
            <p:cNvSpPr>
              <a:spLocks noChangeShapeType="1"/>
            </p:cNvSpPr>
            <p:nvPr/>
          </p:nvSpPr>
          <p:spPr bwMode="auto">
            <a:xfrm flipV="1">
              <a:off x="172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8" name="Line 25"/>
            <p:cNvSpPr>
              <a:spLocks noChangeShapeType="1"/>
            </p:cNvSpPr>
            <p:nvPr/>
          </p:nvSpPr>
          <p:spPr bwMode="auto">
            <a:xfrm flipV="1">
              <a:off x="1941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9" name="Line 26"/>
            <p:cNvSpPr>
              <a:spLocks noChangeShapeType="1"/>
            </p:cNvSpPr>
            <p:nvPr/>
          </p:nvSpPr>
          <p:spPr bwMode="auto">
            <a:xfrm flipV="1">
              <a:off x="194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0" name="Line 27"/>
            <p:cNvSpPr>
              <a:spLocks noChangeShapeType="1"/>
            </p:cNvSpPr>
            <p:nvPr/>
          </p:nvSpPr>
          <p:spPr bwMode="auto">
            <a:xfrm flipV="1">
              <a:off x="2160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1" name="Line 28"/>
            <p:cNvSpPr>
              <a:spLocks noChangeShapeType="1"/>
            </p:cNvSpPr>
            <p:nvPr/>
          </p:nvSpPr>
          <p:spPr bwMode="auto">
            <a:xfrm flipV="1">
              <a:off x="216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2" name="Line 29"/>
            <p:cNvSpPr>
              <a:spLocks noChangeShapeType="1"/>
            </p:cNvSpPr>
            <p:nvPr/>
          </p:nvSpPr>
          <p:spPr bwMode="auto">
            <a:xfrm>
              <a:off x="187" y="3918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3" name="Line 30"/>
            <p:cNvSpPr>
              <a:spLocks noChangeShapeType="1"/>
            </p:cNvSpPr>
            <p:nvPr/>
          </p:nvSpPr>
          <p:spPr bwMode="auto">
            <a:xfrm>
              <a:off x="187" y="392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4" name="Line 31"/>
            <p:cNvSpPr>
              <a:spLocks noChangeShapeType="1"/>
            </p:cNvSpPr>
            <p:nvPr/>
          </p:nvSpPr>
          <p:spPr bwMode="auto">
            <a:xfrm>
              <a:off x="187" y="3686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5" name="Line 32"/>
            <p:cNvSpPr>
              <a:spLocks noChangeShapeType="1"/>
            </p:cNvSpPr>
            <p:nvPr/>
          </p:nvSpPr>
          <p:spPr bwMode="auto">
            <a:xfrm>
              <a:off x="187" y="3691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6" name="Line 33"/>
            <p:cNvSpPr>
              <a:spLocks noChangeShapeType="1"/>
            </p:cNvSpPr>
            <p:nvPr/>
          </p:nvSpPr>
          <p:spPr bwMode="auto">
            <a:xfrm>
              <a:off x="187" y="3454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7" name="Line 34"/>
            <p:cNvSpPr>
              <a:spLocks noChangeShapeType="1"/>
            </p:cNvSpPr>
            <p:nvPr/>
          </p:nvSpPr>
          <p:spPr bwMode="auto">
            <a:xfrm>
              <a:off x="187" y="3459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8" name="Line 35"/>
            <p:cNvSpPr>
              <a:spLocks noChangeShapeType="1"/>
            </p:cNvSpPr>
            <p:nvPr/>
          </p:nvSpPr>
          <p:spPr bwMode="auto">
            <a:xfrm>
              <a:off x="187" y="3222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9" name="Line 36"/>
            <p:cNvSpPr>
              <a:spLocks noChangeShapeType="1"/>
            </p:cNvSpPr>
            <p:nvPr/>
          </p:nvSpPr>
          <p:spPr bwMode="auto">
            <a:xfrm>
              <a:off x="187" y="3227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0" name="Line 37"/>
            <p:cNvSpPr>
              <a:spLocks noChangeShapeType="1"/>
            </p:cNvSpPr>
            <p:nvPr/>
          </p:nvSpPr>
          <p:spPr bwMode="auto">
            <a:xfrm>
              <a:off x="187" y="275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1" name="Line 38"/>
            <p:cNvSpPr>
              <a:spLocks noChangeShapeType="1"/>
            </p:cNvSpPr>
            <p:nvPr/>
          </p:nvSpPr>
          <p:spPr bwMode="auto">
            <a:xfrm>
              <a:off x="187" y="2757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2" name="Line 39"/>
            <p:cNvSpPr>
              <a:spLocks noChangeShapeType="1"/>
            </p:cNvSpPr>
            <p:nvPr/>
          </p:nvSpPr>
          <p:spPr bwMode="auto">
            <a:xfrm>
              <a:off x="187" y="252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3" name="Line 40"/>
            <p:cNvSpPr>
              <a:spLocks noChangeShapeType="1"/>
            </p:cNvSpPr>
            <p:nvPr/>
          </p:nvSpPr>
          <p:spPr bwMode="auto">
            <a:xfrm>
              <a:off x="187" y="2525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4" name="Line 41"/>
            <p:cNvSpPr>
              <a:spLocks noChangeShapeType="1"/>
            </p:cNvSpPr>
            <p:nvPr/>
          </p:nvSpPr>
          <p:spPr bwMode="auto">
            <a:xfrm>
              <a:off x="187" y="2288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5" name="Line 42"/>
            <p:cNvSpPr>
              <a:spLocks noChangeShapeType="1"/>
            </p:cNvSpPr>
            <p:nvPr/>
          </p:nvSpPr>
          <p:spPr bwMode="auto">
            <a:xfrm>
              <a:off x="187" y="229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6" name="Line 43"/>
            <p:cNvSpPr>
              <a:spLocks noChangeShapeType="1"/>
            </p:cNvSpPr>
            <p:nvPr/>
          </p:nvSpPr>
          <p:spPr bwMode="auto">
            <a:xfrm>
              <a:off x="187" y="2056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7" name="Line 44"/>
            <p:cNvSpPr>
              <a:spLocks noChangeShapeType="1"/>
            </p:cNvSpPr>
            <p:nvPr/>
          </p:nvSpPr>
          <p:spPr bwMode="auto">
            <a:xfrm>
              <a:off x="187" y="2061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8" name="Line 45"/>
            <p:cNvSpPr>
              <a:spLocks noChangeShapeType="1"/>
            </p:cNvSpPr>
            <p:nvPr/>
          </p:nvSpPr>
          <p:spPr bwMode="auto">
            <a:xfrm>
              <a:off x="187" y="298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9" name="Line 46"/>
            <p:cNvSpPr>
              <a:spLocks noChangeShapeType="1"/>
            </p:cNvSpPr>
            <p:nvPr/>
          </p:nvSpPr>
          <p:spPr bwMode="auto">
            <a:xfrm>
              <a:off x="187" y="2985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0" name="Line 47"/>
            <p:cNvSpPr>
              <a:spLocks noChangeShapeType="1"/>
            </p:cNvSpPr>
            <p:nvPr/>
          </p:nvSpPr>
          <p:spPr bwMode="auto">
            <a:xfrm>
              <a:off x="187" y="299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1" name="Line 48"/>
            <p:cNvSpPr>
              <a:spLocks noChangeShapeType="1"/>
            </p:cNvSpPr>
            <p:nvPr/>
          </p:nvSpPr>
          <p:spPr bwMode="auto">
            <a:xfrm>
              <a:off x="187" y="2994"/>
              <a:ext cx="219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2" name="Rectangle 49"/>
            <p:cNvSpPr>
              <a:spLocks noChangeArrowheads="1"/>
            </p:cNvSpPr>
            <p:nvPr/>
          </p:nvSpPr>
          <p:spPr bwMode="auto">
            <a:xfrm>
              <a:off x="2338" y="2835"/>
              <a:ext cx="3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143" name="Freeform 50"/>
            <p:cNvSpPr>
              <a:spLocks/>
            </p:cNvSpPr>
            <p:nvPr/>
          </p:nvSpPr>
          <p:spPr bwMode="auto">
            <a:xfrm>
              <a:off x="2360" y="2946"/>
              <a:ext cx="20" cy="87"/>
            </a:xfrm>
            <a:custGeom>
              <a:avLst/>
              <a:gdLst>
                <a:gd name="T0" fmla="*/ 0 w 20"/>
                <a:gd name="T1" fmla="*/ 0 h 87"/>
                <a:gd name="T2" fmla="*/ 20 w 20"/>
                <a:gd name="T3" fmla="*/ 44 h 87"/>
                <a:gd name="T4" fmla="*/ 0 w 20"/>
                <a:gd name="T5" fmla="*/ 87 h 87"/>
                <a:gd name="T6" fmla="*/ 0 w 20"/>
                <a:gd name="T7" fmla="*/ 0 h 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87"/>
                <a:gd name="T14" fmla="*/ 20 w 20"/>
                <a:gd name="T15" fmla="*/ 87 h 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87">
                  <a:moveTo>
                    <a:pt x="0" y="0"/>
                  </a:moveTo>
                  <a:lnTo>
                    <a:pt x="20" y="44"/>
                  </a:lnTo>
                  <a:lnTo>
                    <a:pt x="0" y="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44" name="Line 51"/>
            <p:cNvSpPr>
              <a:spLocks noChangeShapeType="1"/>
            </p:cNvSpPr>
            <p:nvPr/>
          </p:nvSpPr>
          <p:spPr bwMode="auto">
            <a:xfrm flipV="1">
              <a:off x="1280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5" name="Line 52"/>
            <p:cNvSpPr>
              <a:spLocks noChangeShapeType="1"/>
            </p:cNvSpPr>
            <p:nvPr/>
          </p:nvSpPr>
          <p:spPr bwMode="auto">
            <a:xfrm flipV="1">
              <a:off x="128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6" name="Line 53"/>
            <p:cNvSpPr>
              <a:spLocks noChangeShapeType="1"/>
            </p:cNvSpPr>
            <p:nvPr/>
          </p:nvSpPr>
          <p:spPr bwMode="auto">
            <a:xfrm flipV="1">
              <a:off x="128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7" name="Line 54"/>
            <p:cNvSpPr>
              <a:spLocks noChangeShapeType="1"/>
            </p:cNvSpPr>
            <p:nvPr/>
          </p:nvSpPr>
          <p:spPr bwMode="auto">
            <a:xfrm flipV="1">
              <a:off x="1287" y="1824"/>
              <a:ext cx="1" cy="233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8" name="Rectangle 55"/>
            <p:cNvSpPr>
              <a:spLocks noChangeArrowheads="1"/>
            </p:cNvSpPr>
            <p:nvPr/>
          </p:nvSpPr>
          <p:spPr bwMode="auto">
            <a:xfrm>
              <a:off x="1310" y="1814"/>
              <a:ext cx="3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149" name="Freeform 56"/>
            <p:cNvSpPr>
              <a:spLocks/>
            </p:cNvSpPr>
            <p:nvPr/>
          </p:nvSpPr>
          <p:spPr bwMode="auto">
            <a:xfrm>
              <a:off x="1265" y="1829"/>
              <a:ext cx="39" cy="43"/>
            </a:xfrm>
            <a:custGeom>
              <a:avLst/>
              <a:gdLst>
                <a:gd name="T0" fmla="*/ 0 w 39"/>
                <a:gd name="T1" fmla="*/ 43 h 43"/>
                <a:gd name="T2" fmla="*/ 20 w 39"/>
                <a:gd name="T3" fmla="*/ 0 h 43"/>
                <a:gd name="T4" fmla="*/ 39 w 39"/>
                <a:gd name="T5" fmla="*/ 43 h 43"/>
                <a:gd name="T6" fmla="*/ 0 w 39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"/>
                <a:gd name="T13" fmla="*/ 0 h 43"/>
                <a:gd name="T14" fmla="*/ 39 w 39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" h="43">
                  <a:moveTo>
                    <a:pt x="0" y="43"/>
                  </a:moveTo>
                  <a:lnTo>
                    <a:pt x="20" y="0"/>
                  </a:lnTo>
                  <a:lnTo>
                    <a:pt x="39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50" name="Rectangle 57"/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151" name="Line 58"/>
            <p:cNvSpPr>
              <a:spLocks noChangeShapeType="1"/>
            </p:cNvSpPr>
            <p:nvPr/>
          </p:nvSpPr>
          <p:spPr bwMode="auto">
            <a:xfrm>
              <a:off x="407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2" name="Rectangle 59"/>
            <p:cNvSpPr>
              <a:spLocks noChangeArrowheads="1"/>
            </p:cNvSpPr>
            <p:nvPr/>
          </p:nvSpPr>
          <p:spPr bwMode="auto">
            <a:xfrm>
              <a:off x="385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-8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153" name="Line 60"/>
            <p:cNvSpPr>
              <a:spLocks noChangeShapeType="1"/>
            </p:cNvSpPr>
            <p:nvPr/>
          </p:nvSpPr>
          <p:spPr bwMode="auto">
            <a:xfrm>
              <a:off x="626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4" name="Rectangle 61"/>
            <p:cNvSpPr>
              <a:spLocks noChangeArrowheads="1"/>
            </p:cNvSpPr>
            <p:nvPr/>
          </p:nvSpPr>
          <p:spPr bwMode="auto">
            <a:xfrm>
              <a:off x="605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155" name="Line 62"/>
            <p:cNvSpPr>
              <a:spLocks noChangeShapeType="1"/>
            </p:cNvSpPr>
            <p:nvPr/>
          </p:nvSpPr>
          <p:spPr bwMode="auto">
            <a:xfrm>
              <a:off x="846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6" name="Rectangle 63"/>
            <p:cNvSpPr>
              <a:spLocks noChangeArrowheads="1"/>
            </p:cNvSpPr>
            <p:nvPr/>
          </p:nvSpPr>
          <p:spPr bwMode="auto">
            <a:xfrm>
              <a:off x="824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157" name="Line 64"/>
            <p:cNvSpPr>
              <a:spLocks noChangeShapeType="1"/>
            </p:cNvSpPr>
            <p:nvPr/>
          </p:nvSpPr>
          <p:spPr bwMode="auto">
            <a:xfrm>
              <a:off x="1065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8" name="Rectangle 65"/>
            <p:cNvSpPr>
              <a:spLocks noChangeArrowheads="1"/>
            </p:cNvSpPr>
            <p:nvPr/>
          </p:nvSpPr>
          <p:spPr bwMode="auto">
            <a:xfrm>
              <a:off x="1044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159" name="Rectangle 66"/>
            <p:cNvSpPr>
              <a:spLocks noChangeArrowheads="1"/>
            </p:cNvSpPr>
            <p:nvPr/>
          </p:nvSpPr>
          <p:spPr bwMode="auto">
            <a:xfrm>
              <a:off x="1293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160" name="Line 67"/>
            <p:cNvSpPr>
              <a:spLocks noChangeShapeType="1"/>
            </p:cNvSpPr>
            <p:nvPr/>
          </p:nvSpPr>
          <p:spPr bwMode="auto">
            <a:xfrm>
              <a:off x="1504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1" name="Rectangle 68"/>
            <p:cNvSpPr>
              <a:spLocks noChangeArrowheads="1"/>
            </p:cNvSpPr>
            <p:nvPr/>
          </p:nvSpPr>
          <p:spPr bwMode="auto">
            <a:xfrm>
              <a:off x="1506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162" name="Line 69"/>
            <p:cNvSpPr>
              <a:spLocks noChangeShapeType="1"/>
            </p:cNvSpPr>
            <p:nvPr/>
          </p:nvSpPr>
          <p:spPr bwMode="auto">
            <a:xfrm>
              <a:off x="1723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3" name="Rectangle 70"/>
            <p:cNvSpPr>
              <a:spLocks noChangeArrowheads="1"/>
            </p:cNvSpPr>
            <p:nvPr/>
          </p:nvSpPr>
          <p:spPr bwMode="auto">
            <a:xfrm>
              <a:off x="1726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164" name="Line 71"/>
            <p:cNvSpPr>
              <a:spLocks noChangeShapeType="1"/>
            </p:cNvSpPr>
            <p:nvPr/>
          </p:nvSpPr>
          <p:spPr bwMode="auto">
            <a:xfrm>
              <a:off x="1943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5" name="Rectangle 72"/>
            <p:cNvSpPr>
              <a:spLocks noChangeArrowheads="1"/>
            </p:cNvSpPr>
            <p:nvPr/>
          </p:nvSpPr>
          <p:spPr bwMode="auto">
            <a:xfrm>
              <a:off x="1945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166" name="Line 73"/>
            <p:cNvSpPr>
              <a:spLocks noChangeShapeType="1"/>
            </p:cNvSpPr>
            <p:nvPr/>
          </p:nvSpPr>
          <p:spPr bwMode="auto">
            <a:xfrm>
              <a:off x="2162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7" name="Rectangle 74"/>
            <p:cNvSpPr>
              <a:spLocks noChangeArrowheads="1"/>
            </p:cNvSpPr>
            <p:nvPr/>
          </p:nvSpPr>
          <p:spPr bwMode="auto">
            <a:xfrm>
              <a:off x="2164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168" name="Rectangle 75"/>
            <p:cNvSpPr>
              <a:spLocks noChangeArrowheads="1"/>
            </p:cNvSpPr>
            <p:nvPr/>
          </p:nvSpPr>
          <p:spPr bwMode="auto">
            <a:xfrm>
              <a:off x="1226" y="3875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-8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169" name="Line 76"/>
            <p:cNvSpPr>
              <a:spLocks noChangeShapeType="1"/>
            </p:cNvSpPr>
            <p:nvPr/>
          </p:nvSpPr>
          <p:spPr bwMode="auto">
            <a:xfrm>
              <a:off x="1272" y="3923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0" name="Rectangle 77"/>
            <p:cNvSpPr>
              <a:spLocks noChangeArrowheads="1"/>
            </p:cNvSpPr>
            <p:nvPr/>
          </p:nvSpPr>
          <p:spPr bwMode="auto">
            <a:xfrm>
              <a:off x="1226" y="364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171" name="Line 78"/>
            <p:cNvSpPr>
              <a:spLocks noChangeShapeType="1"/>
            </p:cNvSpPr>
            <p:nvPr/>
          </p:nvSpPr>
          <p:spPr bwMode="auto">
            <a:xfrm>
              <a:off x="1272" y="3691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2" name="Rectangle 79"/>
            <p:cNvSpPr>
              <a:spLocks noChangeArrowheads="1"/>
            </p:cNvSpPr>
            <p:nvPr/>
          </p:nvSpPr>
          <p:spPr bwMode="auto">
            <a:xfrm>
              <a:off x="1226" y="3410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173" name="Line 80"/>
            <p:cNvSpPr>
              <a:spLocks noChangeShapeType="1"/>
            </p:cNvSpPr>
            <p:nvPr/>
          </p:nvSpPr>
          <p:spPr bwMode="auto">
            <a:xfrm>
              <a:off x="1272" y="3459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4" name="Rectangle 81"/>
            <p:cNvSpPr>
              <a:spLocks noChangeArrowheads="1"/>
            </p:cNvSpPr>
            <p:nvPr/>
          </p:nvSpPr>
          <p:spPr bwMode="auto">
            <a:xfrm>
              <a:off x="1226" y="3178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175" name="Line 82"/>
            <p:cNvSpPr>
              <a:spLocks noChangeShapeType="1"/>
            </p:cNvSpPr>
            <p:nvPr/>
          </p:nvSpPr>
          <p:spPr bwMode="auto">
            <a:xfrm>
              <a:off x="1272" y="3227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6" name="Rectangle 83"/>
            <p:cNvSpPr>
              <a:spLocks noChangeArrowheads="1"/>
            </p:cNvSpPr>
            <p:nvPr/>
          </p:nvSpPr>
          <p:spPr bwMode="auto">
            <a:xfrm>
              <a:off x="1248" y="2709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177" name="Line 84"/>
            <p:cNvSpPr>
              <a:spLocks noChangeShapeType="1"/>
            </p:cNvSpPr>
            <p:nvPr/>
          </p:nvSpPr>
          <p:spPr bwMode="auto">
            <a:xfrm>
              <a:off x="1272" y="2757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8" name="Rectangle 85"/>
            <p:cNvSpPr>
              <a:spLocks noChangeArrowheads="1"/>
            </p:cNvSpPr>
            <p:nvPr/>
          </p:nvSpPr>
          <p:spPr bwMode="auto">
            <a:xfrm>
              <a:off x="1248" y="2477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179" name="Line 86"/>
            <p:cNvSpPr>
              <a:spLocks noChangeShapeType="1"/>
            </p:cNvSpPr>
            <p:nvPr/>
          </p:nvSpPr>
          <p:spPr bwMode="auto">
            <a:xfrm>
              <a:off x="1272" y="2525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80" name="Rectangle 87"/>
            <p:cNvSpPr>
              <a:spLocks noChangeArrowheads="1"/>
            </p:cNvSpPr>
            <p:nvPr/>
          </p:nvSpPr>
          <p:spPr bwMode="auto">
            <a:xfrm>
              <a:off x="1248" y="2245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181" name="Line 88"/>
            <p:cNvSpPr>
              <a:spLocks noChangeShapeType="1"/>
            </p:cNvSpPr>
            <p:nvPr/>
          </p:nvSpPr>
          <p:spPr bwMode="auto">
            <a:xfrm>
              <a:off x="1272" y="2293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82" name="Rectangle 89"/>
            <p:cNvSpPr>
              <a:spLocks noChangeArrowheads="1"/>
            </p:cNvSpPr>
            <p:nvPr/>
          </p:nvSpPr>
          <p:spPr bwMode="auto">
            <a:xfrm>
              <a:off x="1248" y="2012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>
                <a:latin typeface="Century Schoolbook" pitchFamily="18" charset="0"/>
              </a:endParaRPr>
            </a:p>
          </p:txBody>
        </p:sp>
        <p:sp>
          <p:nvSpPr>
            <p:cNvPr id="2183" name="Line 90"/>
            <p:cNvSpPr>
              <a:spLocks noChangeShapeType="1"/>
            </p:cNvSpPr>
            <p:nvPr/>
          </p:nvSpPr>
          <p:spPr bwMode="auto">
            <a:xfrm>
              <a:off x="1272" y="2061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84" name="Freeform 91"/>
            <p:cNvSpPr>
              <a:spLocks/>
            </p:cNvSpPr>
            <p:nvPr/>
          </p:nvSpPr>
          <p:spPr bwMode="auto">
            <a:xfrm>
              <a:off x="1285" y="2970"/>
              <a:ext cx="4" cy="20"/>
            </a:xfrm>
            <a:custGeom>
              <a:avLst/>
              <a:gdLst>
                <a:gd name="T0" fmla="*/ 512 w 2"/>
                <a:gd name="T1" fmla="*/ 0 h 4"/>
                <a:gd name="T2" fmla="*/ 256 w 2"/>
                <a:gd name="T3" fmla="*/ 390625 h 4"/>
                <a:gd name="T4" fmla="*/ 256 w 2"/>
                <a:gd name="T5" fmla="*/ 781250 h 4"/>
                <a:gd name="T6" fmla="*/ 0 w 2"/>
                <a:gd name="T7" fmla="*/ 1171875 h 4"/>
                <a:gd name="T8" fmla="*/ 0 w 2"/>
                <a:gd name="T9" fmla="*/ 1171875 h 4"/>
                <a:gd name="T10" fmla="*/ 0 w 2"/>
                <a:gd name="T11" fmla="*/ 1562500 h 4"/>
                <a:gd name="T12" fmla="*/ 0 w 2"/>
                <a:gd name="T13" fmla="*/ 1562500 h 4"/>
                <a:gd name="T14" fmla="*/ 0 w 2"/>
                <a:gd name="T15" fmla="*/ 1562500 h 4"/>
                <a:gd name="T16" fmla="*/ 0 w 2"/>
                <a:gd name="T17" fmla="*/ 1562500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"/>
                <a:gd name="T28" fmla="*/ 0 h 4"/>
                <a:gd name="T29" fmla="*/ 2 w 2"/>
                <a:gd name="T30" fmla="*/ 4 h 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" h="4">
                  <a:moveTo>
                    <a:pt x="2" y="0"/>
                  </a:move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</a:path>
              </a:pathLst>
            </a:cu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85" name="Rectangle 94"/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graphicFrame>
        <p:nvGraphicFramePr>
          <p:cNvPr id="89" name="Object 105"/>
          <p:cNvGraphicFramePr>
            <a:graphicFrameLocks noChangeAspect="1"/>
          </p:cNvGraphicFramePr>
          <p:nvPr/>
        </p:nvGraphicFramePr>
        <p:xfrm>
          <a:off x="3475038" y="1270000"/>
          <a:ext cx="830262" cy="366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444307" imgH="1954951" progId="Equation.DSMT4">
                  <p:embed/>
                </p:oleObj>
              </mc:Choice>
              <mc:Fallback>
                <p:oleObj name="Equation" r:id="rId8" imgW="444307" imgH="1954951" progId="Equation.DSMT4">
                  <p:embed/>
                  <p:pic>
                    <p:nvPicPr>
                      <p:cNvPr id="89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5038" y="1270000"/>
                        <a:ext cx="830262" cy="3667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Object 5"/>
          <p:cNvGraphicFramePr>
            <a:graphicFrameLocks noChangeAspect="1"/>
          </p:cNvGraphicFramePr>
          <p:nvPr/>
        </p:nvGraphicFramePr>
        <p:xfrm>
          <a:off x="3405188" y="2667000"/>
          <a:ext cx="401637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215619" imgH="164885" progId="Equation.DSMT4">
                  <p:embed/>
                </p:oleObj>
              </mc:Choice>
              <mc:Fallback>
                <p:oleObj name="Equation" r:id="rId10" imgW="215619" imgH="164885" progId="Equation.DSMT4">
                  <p:embed/>
                  <p:pic>
                    <p:nvPicPr>
                      <p:cNvPr id="9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5188" y="2667000"/>
                        <a:ext cx="401637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" name="Object 6"/>
          <p:cNvGraphicFramePr>
            <a:graphicFrameLocks noChangeAspect="1"/>
          </p:cNvGraphicFramePr>
          <p:nvPr/>
        </p:nvGraphicFramePr>
        <p:xfrm>
          <a:off x="3403600" y="3116263"/>
          <a:ext cx="401638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215619" imgH="164885" progId="Equation.DSMT4">
                  <p:embed/>
                </p:oleObj>
              </mc:Choice>
              <mc:Fallback>
                <p:oleObj name="Equation" r:id="rId12" imgW="215619" imgH="164885" progId="Equation.DSMT4">
                  <p:embed/>
                  <p:pic>
                    <p:nvPicPr>
                      <p:cNvPr id="9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3600" y="3116263"/>
                        <a:ext cx="401638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7"/>
          <p:cNvGraphicFramePr>
            <a:graphicFrameLocks noChangeAspect="1"/>
          </p:cNvGraphicFramePr>
          <p:nvPr/>
        </p:nvGraphicFramePr>
        <p:xfrm>
          <a:off x="3508375" y="3565525"/>
          <a:ext cx="2349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4" imgW="126725" imgH="177415" progId="Equation.DSMT4">
                  <p:embed/>
                </p:oleObj>
              </mc:Choice>
              <mc:Fallback>
                <p:oleObj name="Equation" r:id="rId14" imgW="126725" imgH="177415" progId="Equation.DSMT4">
                  <p:embed/>
                  <p:pic>
                    <p:nvPicPr>
                      <p:cNvPr id="9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8375" y="3565525"/>
                        <a:ext cx="23495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8"/>
          <p:cNvGraphicFramePr>
            <a:graphicFrameLocks noChangeAspect="1"/>
          </p:cNvGraphicFramePr>
          <p:nvPr/>
        </p:nvGraphicFramePr>
        <p:xfrm>
          <a:off x="3522663" y="4037013"/>
          <a:ext cx="234950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6" imgW="126780" imgH="164814" progId="Equation.DSMT4">
                  <p:embed/>
                </p:oleObj>
              </mc:Choice>
              <mc:Fallback>
                <p:oleObj name="Equation" r:id="rId16" imgW="126780" imgH="164814" progId="Equation.DSMT4">
                  <p:embed/>
                  <p:pic>
                    <p:nvPicPr>
                      <p:cNvPr id="93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2663" y="4037013"/>
                        <a:ext cx="234950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" name="Object 9"/>
          <p:cNvGraphicFramePr>
            <a:graphicFrameLocks noChangeAspect="1"/>
          </p:cNvGraphicFramePr>
          <p:nvPr/>
        </p:nvGraphicFramePr>
        <p:xfrm>
          <a:off x="3530600" y="4522788"/>
          <a:ext cx="236538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8" imgW="126780" imgH="164814" progId="Equation.DSMT4">
                  <p:embed/>
                </p:oleObj>
              </mc:Choice>
              <mc:Fallback>
                <p:oleObj name="Equation" r:id="rId18" imgW="126780" imgH="164814" progId="Equation.DSMT4">
                  <p:embed/>
                  <p:pic>
                    <p:nvPicPr>
                      <p:cNvPr id="9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0600" y="4522788"/>
                        <a:ext cx="236538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" name="Object 10"/>
          <p:cNvGraphicFramePr>
            <a:graphicFrameLocks noChangeAspect="1"/>
          </p:cNvGraphicFramePr>
          <p:nvPr/>
        </p:nvGraphicFramePr>
        <p:xfrm>
          <a:off x="3900488" y="2673350"/>
          <a:ext cx="236537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20" imgW="126780" imgH="164814" progId="Equation.DSMT4">
                  <p:embed/>
                </p:oleObj>
              </mc:Choice>
              <mc:Fallback>
                <p:oleObj name="Equation" r:id="rId20" imgW="126780" imgH="164814" progId="Equation.DSMT4">
                  <p:embed/>
                  <p:pic>
                    <p:nvPicPr>
                      <p:cNvPr id="95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0488" y="2673350"/>
                        <a:ext cx="236537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" name="Object 11"/>
          <p:cNvGraphicFramePr>
            <a:graphicFrameLocks noChangeAspect="1"/>
          </p:cNvGraphicFramePr>
          <p:nvPr/>
        </p:nvGraphicFramePr>
        <p:xfrm>
          <a:off x="3900488" y="3122613"/>
          <a:ext cx="234950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22" imgW="126780" imgH="164814" progId="Equation.DSMT4">
                  <p:embed/>
                </p:oleObj>
              </mc:Choice>
              <mc:Fallback>
                <p:oleObj name="Equation" r:id="rId22" imgW="126780" imgH="164814" progId="Equation.DSMT4">
                  <p:embed/>
                  <p:pic>
                    <p:nvPicPr>
                      <p:cNvPr id="9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0488" y="3122613"/>
                        <a:ext cx="234950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" name="Object 12"/>
          <p:cNvGraphicFramePr>
            <a:graphicFrameLocks noChangeAspect="1"/>
          </p:cNvGraphicFramePr>
          <p:nvPr/>
        </p:nvGraphicFramePr>
        <p:xfrm>
          <a:off x="3878263" y="3571875"/>
          <a:ext cx="2349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24" imgW="126725" imgH="177415" progId="Equation.DSMT4">
                  <p:embed/>
                </p:oleObj>
              </mc:Choice>
              <mc:Fallback>
                <p:oleObj name="Equation" r:id="rId24" imgW="126725" imgH="177415" progId="Equation.DSMT4">
                  <p:embed/>
                  <p:pic>
                    <p:nvPicPr>
                      <p:cNvPr id="97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8263" y="3571875"/>
                        <a:ext cx="23495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" name="Object 13"/>
          <p:cNvGraphicFramePr>
            <a:graphicFrameLocks noChangeAspect="1"/>
          </p:cNvGraphicFramePr>
          <p:nvPr/>
        </p:nvGraphicFramePr>
        <p:xfrm>
          <a:off x="3894138" y="4043363"/>
          <a:ext cx="234950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26" imgW="126780" imgH="164814" progId="Equation.DSMT4">
                  <p:embed/>
                </p:oleObj>
              </mc:Choice>
              <mc:Fallback>
                <p:oleObj name="Equation" r:id="rId26" imgW="126780" imgH="164814" progId="Equation.DSMT4">
                  <p:embed/>
                  <p:pic>
                    <p:nvPicPr>
                      <p:cNvPr id="98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4138" y="4043363"/>
                        <a:ext cx="234950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" name="Object 14"/>
          <p:cNvGraphicFramePr>
            <a:graphicFrameLocks noChangeAspect="1"/>
          </p:cNvGraphicFramePr>
          <p:nvPr/>
        </p:nvGraphicFramePr>
        <p:xfrm>
          <a:off x="3871913" y="4514850"/>
          <a:ext cx="23495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28" imgW="126780" imgH="164814" progId="Equation.DSMT4">
                  <p:embed/>
                </p:oleObj>
              </mc:Choice>
              <mc:Fallback>
                <p:oleObj name="Equation" r:id="rId28" imgW="126780" imgH="164814" progId="Equation.DSMT4">
                  <p:embed/>
                  <p:pic>
                    <p:nvPicPr>
                      <p:cNvPr id="99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1913" y="4514850"/>
                        <a:ext cx="234950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27"/>
          <p:cNvGrpSpPr>
            <a:grpSpLocks/>
          </p:cNvGrpSpPr>
          <p:nvPr/>
        </p:nvGrpSpPr>
        <p:grpSpPr bwMode="auto">
          <a:xfrm>
            <a:off x="271463" y="1587500"/>
            <a:ext cx="2822575" cy="1487488"/>
            <a:chOff x="312738" y="3635375"/>
            <a:chExt cx="2822575" cy="1487488"/>
          </a:xfrm>
        </p:grpSpPr>
        <p:cxnSp>
          <p:nvCxnSpPr>
            <p:cNvPr id="101" name="Straight Connector 100"/>
            <p:cNvCxnSpPr/>
            <p:nvPr/>
          </p:nvCxnSpPr>
          <p:spPr>
            <a:xfrm rot="5400000" flipH="1" flipV="1">
              <a:off x="1691482" y="3679031"/>
              <a:ext cx="1479550" cy="1408113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6200000" flipV="1">
              <a:off x="275432" y="3672681"/>
              <a:ext cx="1481138" cy="1406525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3" name="Object 15"/>
          <p:cNvGraphicFramePr>
            <a:graphicFrameLocks noChangeAspect="1"/>
          </p:cNvGraphicFramePr>
          <p:nvPr/>
        </p:nvGraphicFramePr>
        <p:xfrm>
          <a:off x="4672013" y="1222375"/>
          <a:ext cx="996950" cy="366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30" imgW="533400" imgH="1955800" progId="Equation.DSMT4">
                  <p:embed/>
                </p:oleObj>
              </mc:Choice>
              <mc:Fallback>
                <p:oleObj name="Equation" r:id="rId30" imgW="533400" imgH="1955800" progId="Equation.DSMT4">
                  <p:embed/>
                  <p:pic>
                    <p:nvPicPr>
                      <p:cNvPr id="10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2013" y="1222375"/>
                        <a:ext cx="996950" cy="3667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143"/>
          <p:cNvGrpSpPr>
            <a:grpSpLocks/>
          </p:cNvGrpSpPr>
          <p:nvPr/>
        </p:nvGrpSpPr>
        <p:grpSpPr bwMode="auto">
          <a:xfrm>
            <a:off x="989013" y="1566863"/>
            <a:ext cx="1393825" cy="1501775"/>
            <a:chOff x="1030288" y="3614738"/>
            <a:chExt cx="1393825" cy="1501775"/>
          </a:xfrm>
        </p:grpSpPr>
        <p:cxnSp>
          <p:nvCxnSpPr>
            <p:cNvPr id="105" name="Straight Connector 104"/>
            <p:cNvCxnSpPr/>
            <p:nvPr/>
          </p:nvCxnSpPr>
          <p:spPr>
            <a:xfrm rot="5400000" flipH="1" flipV="1">
              <a:off x="1335882" y="4028281"/>
              <a:ext cx="1487488" cy="688975"/>
            </a:xfrm>
            <a:prstGeom prst="line">
              <a:avLst/>
            </a:prstGeom>
            <a:ln w="222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16200000" flipV="1">
              <a:off x="631825" y="4013201"/>
              <a:ext cx="1493837" cy="696912"/>
            </a:xfrm>
            <a:prstGeom prst="line">
              <a:avLst/>
            </a:prstGeom>
            <a:ln w="222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7" name="Object 16"/>
          <p:cNvGraphicFramePr>
            <a:graphicFrameLocks noChangeAspect="1"/>
          </p:cNvGraphicFramePr>
          <p:nvPr/>
        </p:nvGraphicFramePr>
        <p:xfrm>
          <a:off x="744538" y="4960938"/>
          <a:ext cx="935037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2" imgW="330057" imgH="152334" progId="Equation.DSMT4">
                  <p:embed/>
                </p:oleObj>
              </mc:Choice>
              <mc:Fallback>
                <p:oleObj name="Equation" r:id="rId32" imgW="330057" imgH="152334" progId="Equation.DSMT4">
                  <p:embed/>
                  <p:pic>
                    <p:nvPicPr>
                      <p:cNvPr id="10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4960938"/>
                        <a:ext cx="935037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" name="Object 17"/>
          <p:cNvGraphicFramePr>
            <a:graphicFrameLocks noChangeAspect="1"/>
          </p:cNvGraphicFramePr>
          <p:nvPr/>
        </p:nvGraphicFramePr>
        <p:xfrm>
          <a:off x="1573213" y="4903788"/>
          <a:ext cx="611187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4" imgW="215619" imgH="177569" progId="Equation.DSMT4">
                  <p:embed/>
                </p:oleObj>
              </mc:Choice>
              <mc:Fallback>
                <p:oleObj name="Equation" r:id="rId34" imgW="215619" imgH="177569" progId="Equation.DSMT4">
                  <p:embed/>
                  <p:pic>
                    <p:nvPicPr>
                      <p:cNvPr id="10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3213" y="4903788"/>
                        <a:ext cx="611187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" name="TextBox 122"/>
          <p:cNvSpPr txBox="1">
            <a:spLocks noChangeArrowheads="1"/>
          </p:cNvSpPr>
          <p:nvPr/>
        </p:nvSpPr>
        <p:spPr bwMode="auto">
          <a:xfrm>
            <a:off x="631825" y="5441950"/>
            <a:ext cx="79121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  <a:latin typeface="Century Schoolbook" pitchFamily="18" charset="0"/>
              </a:rPr>
              <a:t>As “</a:t>
            </a:r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x</a:t>
            </a:r>
            <a:r>
              <a:rPr lang="en-CA" sz="2000">
                <a:solidFill>
                  <a:srgbClr val="FF0000"/>
                </a:solidFill>
                <a:latin typeface="Century Schoolbook" pitchFamily="18" charset="0"/>
              </a:rPr>
              <a:t>” is changed to “</a:t>
            </a:r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2x</a:t>
            </a:r>
            <a:r>
              <a:rPr lang="en-CA" sz="2000">
                <a:solidFill>
                  <a:srgbClr val="FF0000"/>
                </a:solidFill>
                <a:latin typeface="Century Schoolbook" pitchFamily="18" charset="0"/>
              </a:rPr>
              <a:t>” the graph is squeezed horizontally by a factor  of</a:t>
            </a:r>
          </a:p>
        </p:txBody>
      </p:sp>
      <p:graphicFrame>
        <p:nvGraphicFramePr>
          <p:cNvPr id="110" name="Object 18"/>
          <p:cNvGraphicFramePr>
            <a:graphicFrameLocks noChangeAspect="1"/>
          </p:cNvGraphicFramePr>
          <p:nvPr/>
        </p:nvGraphicFramePr>
        <p:xfrm>
          <a:off x="2209800" y="4922838"/>
          <a:ext cx="981075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6" imgW="507780" imgH="253890" progId="Equation.DSMT4">
                  <p:embed/>
                </p:oleObj>
              </mc:Choice>
              <mc:Fallback>
                <p:oleObj name="Equation" r:id="rId36" imgW="507780" imgH="253890" progId="Equation.DSMT4">
                  <p:embed/>
                  <p:pic>
                    <p:nvPicPr>
                      <p:cNvPr id="11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922838"/>
                        <a:ext cx="981075" cy="490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Object 19"/>
          <p:cNvGraphicFramePr>
            <a:graphicFrameLocks noChangeAspect="1"/>
          </p:cNvGraphicFramePr>
          <p:nvPr/>
        </p:nvGraphicFramePr>
        <p:xfrm>
          <a:off x="1844675" y="5765800"/>
          <a:ext cx="30162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8" imgW="241091" imgH="317225" progId="Equation.DSMT4">
                  <p:embed/>
                </p:oleObj>
              </mc:Choice>
              <mc:Fallback>
                <p:oleObj name="Equation" r:id="rId38" imgW="241091" imgH="317225" progId="Equation.DSMT4">
                  <p:embed/>
                  <p:pic>
                    <p:nvPicPr>
                      <p:cNvPr id="111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4675" y="5765800"/>
                        <a:ext cx="301625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" name="TextBox 125"/>
          <p:cNvSpPr txBox="1">
            <a:spLocks noChangeArrowheads="1"/>
          </p:cNvSpPr>
          <p:nvPr/>
        </p:nvSpPr>
        <p:spPr bwMode="auto">
          <a:xfrm>
            <a:off x="652463" y="6151563"/>
            <a:ext cx="73453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 sz="2000">
                <a:latin typeface="Century Schoolbook" pitchFamily="18" charset="0"/>
              </a:rPr>
              <a:t>All the x-coordinates are compressed and multiplied by ½ </a:t>
            </a:r>
          </a:p>
        </p:txBody>
      </p:sp>
      <p:sp>
        <p:nvSpPr>
          <p:cNvPr id="113" name="Oval 112"/>
          <p:cNvSpPr/>
          <p:nvPr/>
        </p:nvSpPr>
        <p:spPr>
          <a:xfrm>
            <a:off x="1079500" y="2454275"/>
            <a:ext cx="71438" cy="7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4" name="Oval 113"/>
          <p:cNvSpPr/>
          <p:nvPr/>
        </p:nvSpPr>
        <p:spPr>
          <a:xfrm>
            <a:off x="1362075" y="2752725"/>
            <a:ext cx="71438" cy="7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5" name="Oval 114"/>
          <p:cNvSpPr/>
          <p:nvPr/>
        </p:nvSpPr>
        <p:spPr>
          <a:xfrm>
            <a:off x="1660525" y="3049588"/>
            <a:ext cx="71438" cy="7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6" name="Oval 115"/>
          <p:cNvSpPr/>
          <p:nvPr/>
        </p:nvSpPr>
        <p:spPr>
          <a:xfrm>
            <a:off x="1928813" y="2752725"/>
            <a:ext cx="71437" cy="7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7" name="Oval 116"/>
          <p:cNvSpPr/>
          <p:nvPr/>
        </p:nvSpPr>
        <p:spPr>
          <a:xfrm>
            <a:off x="2197100" y="2454275"/>
            <a:ext cx="71438" cy="7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18" name="Object 20"/>
          <p:cNvGraphicFramePr>
            <a:graphicFrameLocks noChangeAspect="1"/>
          </p:cNvGraphicFramePr>
          <p:nvPr/>
        </p:nvGraphicFramePr>
        <p:xfrm>
          <a:off x="4572000" y="2579688"/>
          <a:ext cx="401638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40" imgW="215619" imgH="164885" progId="Equation.DSMT4">
                  <p:embed/>
                </p:oleObj>
              </mc:Choice>
              <mc:Fallback>
                <p:oleObj name="Equation" r:id="rId40" imgW="215619" imgH="164885" progId="Equation.DSMT4">
                  <p:embed/>
                  <p:pic>
                    <p:nvPicPr>
                      <p:cNvPr id="118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579688"/>
                        <a:ext cx="401638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" name="Object 21"/>
          <p:cNvGraphicFramePr>
            <a:graphicFrameLocks noChangeAspect="1"/>
          </p:cNvGraphicFramePr>
          <p:nvPr/>
        </p:nvGraphicFramePr>
        <p:xfrm>
          <a:off x="4581525" y="3028950"/>
          <a:ext cx="377825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42" imgW="203024" imgH="164957" progId="Equation.DSMT4">
                  <p:embed/>
                </p:oleObj>
              </mc:Choice>
              <mc:Fallback>
                <p:oleObj name="Equation" r:id="rId42" imgW="203024" imgH="164957" progId="Equation.DSMT4">
                  <p:embed/>
                  <p:pic>
                    <p:nvPicPr>
                      <p:cNvPr id="11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1525" y="3028950"/>
                        <a:ext cx="377825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" name="Object 22"/>
          <p:cNvGraphicFramePr>
            <a:graphicFrameLocks noChangeAspect="1"/>
          </p:cNvGraphicFramePr>
          <p:nvPr/>
        </p:nvGraphicFramePr>
        <p:xfrm>
          <a:off x="4675188" y="3478213"/>
          <a:ext cx="2349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44" imgW="126725" imgH="177415" progId="Equation.DSMT4">
                  <p:embed/>
                </p:oleObj>
              </mc:Choice>
              <mc:Fallback>
                <p:oleObj name="Equation" r:id="rId44" imgW="126725" imgH="177415" progId="Equation.DSMT4">
                  <p:embed/>
                  <p:pic>
                    <p:nvPicPr>
                      <p:cNvPr id="12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188" y="3478213"/>
                        <a:ext cx="23495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" name="Object 23"/>
          <p:cNvGraphicFramePr>
            <a:graphicFrameLocks noChangeAspect="1"/>
          </p:cNvGraphicFramePr>
          <p:nvPr/>
        </p:nvGraphicFramePr>
        <p:xfrm>
          <a:off x="4713288" y="3949700"/>
          <a:ext cx="187325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45" imgW="101468" imgH="164885" progId="Equation.DSMT4">
                  <p:embed/>
                </p:oleObj>
              </mc:Choice>
              <mc:Fallback>
                <p:oleObj name="Equation" r:id="rId45" imgW="101468" imgH="164885" progId="Equation.DSMT4">
                  <p:embed/>
                  <p:pic>
                    <p:nvPicPr>
                      <p:cNvPr id="121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3288" y="3949700"/>
                        <a:ext cx="187325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" name="Object 24"/>
          <p:cNvGraphicFramePr>
            <a:graphicFrameLocks noChangeAspect="1"/>
          </p:cNvGraphicFramePr>
          <p:nvPr/>
        </p:nvGraphicFramePr>
        <p:xfrm>
          <a:off x="4697413" y="4435475"/>
          <a:ext cx="236537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47" imgW="126780" imgH="164814" progId="Equation.DSMT4">
                  <p:embed/>
                </p:oleObj>
              </mc:Choice>
              <mc:Fallback>
                <p:oleObj name="Equation" r:id="rId47" imgW="126780" imgH="164814" progId="Equation.DSMT4">
                  <p:embed/>
                  <p:pic>
                    <p:nvPicPr>
                      <p:cNvPr id="122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7413" y="4435475"/>
                        <a:ext cx="236537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" name="Object 25"/>
          <p:cNvGraphicFramePr>
            <a:graphicFrameLocks noChangeAspect="1"/>
          </p:cNvGraphicFramePr>
          <p:nvPr/>
        </p:nvGraphicFramePr>
        <p:xfrm>
          <a:off x="5067300" y="2586038"/>
          <a:ext cx="236538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49" imgW="126780" imgH="164814" progId="Equation.DSMT4">
                  <p:embed/>
                </p:oleObj>
              </mc:Choice>
              <mc:Fallback>
                <p:oleObj name="Equation" r:id="rId49" imgW="126780" imgH="164814" progId="Equation.DSMT4">
                  <p:embed/>
                  <p:pic>
                    <p:nvPicPr>
                      <p:cNvPr id="123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7300" y="2586038"/>
                        <a:ext cx="236538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" name="Object 26"/>
          <p:cNvGraphicFramePr>
            <a:graphicFrameLocks noChangeAspect="1"/>
          </p:cNvGraphicFramePr>
          <p:nvPr/>
        </p:nvGraphicFramePr>
        <p:xfrm>
          <a:off x="5067300" y="3035300"/>
          <a:ext cx="23495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50" imgW="126780" imgH="164814" progId="Equation.DSMT4">
                  <p:embed/>
                </p:oleObj>
              </mc:Choice>
              <mc:Fallback>
                <p:oleObj name="Equation" r:id="rId50" imgW="126780" imgH="164814" progId="Equation.DSMT4">
                  <p:embed/>
                  <p:pic>
                    <p:nvPicPr>
                      <p:cNvPr id="124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7300" y="3035300"/>
                        <a:ext cx="234950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" name="Object 27"/>
          <p:cNvGraphicFramePr>
            <a:graphicFrameLocks noChangeAspect="1"/>
          </p:cNvGraphicFramePr>
          <p:nvPr/>
        </p:nvGraphicFramePr>
        <p:xfrm>
          <a:off x="5045075" y="3484563"/>
          <a:ext cx="2349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51" imgW="126725" imgH="177415" progId="Equation.DSMT4">
                  <p:embed/>
                </p:oleObj>
              </mc:Choice>
              <mc:Fallback>
                <p:oleObj name="Equation" r:id="rId51" imgW="126725" imgH="177415" progId="Equation.DSMT4">
                  <p:embed/>
                  <p:pic>
                    <p:nvPicPr>
                      <p:cNvPr id="125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5075" y="3484563"/>
                        <a:ext cx="23495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" name="Object 28"/>
          <p:cNvGraphicFramePr>
            <a:graphicFrameLocks noChangeAspect="1"/>
          </p:cNvGraphicFramePr>
          <p:nvPr/>
        </p:nvGraphicFramePr>
        <p:xfrm>
          <a:off x="5060950" y="3956050"/>
          <a:ext cx="23495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52" imgW="126780" imgH="164814" progId="Equation.DSMT4">
                  <p:embed/>
                </p:oleObj>
              </mc:Choice>
              <mc:Fallback>
                <p:oleObj name="Equation" r:id="rId52" imgW="126780" imgH="164814" progId="Equation.DSMT4">
                  <p:embed/>
                  <p:pic>
                    <p:nvPicPr>
                      <p:cNvPr id="126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0950" y="3956050"/>
                        <a:ext cx="234950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7" name="Object 29"/>
          <p:cNvGraphicFramePr>
            <a:graphicFrameLocks noChangeAspect="1"/>
          </p:cNvGraphicFramePr>
          <p:nvPr/>
        </p:nvGraphicFramePr>
        <p:xfrm>
          <a:off x="5038725" y="4427538"/>
          <a:ext cx="234950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53" imgW="126780" imgH="164814" progId="Equation.DSMT4">
                  <p:embed/>
                </p:oleObj>
              </mc:Choice>
              <mc:Fallback>
                <p:oleObj name="Equation" r:id="rId53" imgW="126780" imgH="164814" progId="Equation.DSMT4">
                  <p:embed/>
                  <p:pic>
                    <p:nvPicPr>
                      <p:cNvPr id="127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8725" y="4427538"/>
                        <a:ext cx="234950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" name="Oval 127"/>
          <p:cNvSpPr/>
          <p:nvPr/>
        </p:nvSpPr>
        <p:spPr>
          <a:xfrm>
            <a:off x="1368425" y="2463800"/>
            <a:ext cx="71438" cy="7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9" name="Oval 128"/>
          <p:cNvSpPr/>
          <p:nvPr/>
        </p:nvSpPr>
        <p:spPr>
          <a:xfrm>
            <a:off x="1516063" y="2747963"/>
            <a:ext cx="71437" cy="7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30" name="Oval 129"/>
          <p:cNvSpPr/>
          <p:nvPr/>
        </p:nvSpPr>
        <p:spPr>
          <a:xfrm>
            <a:off x="1649413" y="3046413"/>
            <a:ext cx="71437" cy="7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31" name="Oval 130"/>
          <p:cNvSpPr/>
          <p:nvPr/>
        </p:nvSpPr>
        <p:spPr>
          <a:xfrm>
            <a:off x="1789113" y="2747963"/>
            <a:ext cx="71437" cy="7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32" name="Oval 131"/>
          <p:cNvSpPr/>
          <p:nvPr/>
        </p:nvSpPr>
        <p:spPr>
          <a:xfrm>
            <a:off x="1928813" y="2451100"/>
            <a:ext cx="71437" cy="7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7" name="Group 144"/>
          <p:cNvGrpSpPr>
            <a:grpSpLocks/>
          </p:cNvGrpSpPr>
          <p:nvPr/>
        </p:nvGrpSpPr>
        <p:grpSpPr bwMode="auto">
          <a:xfrm>
            <a:off x="977900" y="1568450"/>
            <a:ext cx="1393825" cy="1501775"/>
            <a:chOff x="1030288" y="3614738"/>
            <a:chExt cx="1393825" cy="1501775"/>
          </a:xfrm>
        </p:grpSpPr>
        <p:cxnSp>
          <p:nvCxnSpPr>
            <p:cNvPr id="134" name="Straight Connector 133"/>
            <p:cNvCxnSpPr/>
            <p:nvPr/>
          </p:nvCxnSpPr>
          <p:spPr>
            <a:xfrm rot="5400000" flipH="1" flipV="1">
              <a:off x="1335882" y="4028282"/>
              <a:ext cx="1487487" cy="688975"/>
            </a:xfrm>
            <a:prstGeom prst="line">
              <a:avLst/>
            </a:prstGeom>
            <a:ln w="222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rot="16200000" flipV="1">
              <a:off x="631826" y="4013200"/>
              <a:ext cx="1493838" cy="696913"/>
            </a:xfrm>
            <a:prstGeom prst="line">
              <a:avLst/>
            </a:prstGeom>
            <a:ln w="222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47"/>
          <p:cNvGrpSpPr>
            <a:grpSpLocks/>
          </p:cNvGrpSpPr>
          <p:nvPr/>
        </p:nvGrpSpPr>
        <p:grpSpPr bwMode="auto">
          <a:xfrm>
            <a:off x="273050" y="1576388"/>
            <a:ext cx="2822575" cy="1487487"/>
            <a:chOff x="312738" y="3635375"/>
            <a:chExt cx="2822575" cy="1487488"/>
          </a:xfrm>
        </p:grpSpPr>
        <p:cxnSp>
          <p:nvCxnSpPr>
            <p:cNvPr id="137" name="Straight Connector 136"/>
            <p:cNvCxnSpPr/>
            <p:nvPr/>
          </p:nvCxnSpPr>
          <p:spPr>
            <a:xfrm rot="5400000" flipH="1" flipV="1">
              <a:off x="1691482" y="3679032"/>
              <a:ext cx="1479551" cy="140811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rot="16200000" flipV="1">
              <a:off x="275432" y="3672681"/>
              <a:ext cx="1481138" cy="1406525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95" name="TextBox 138"/>
          <p:cNvSpPr txBox="1">
            <a:spLocks noChangeArrowheads="1"/>
          </p:cNvSpPr>
          <p:nvPr/>
        </p:nvSpPr>
        <p:spPr bwMode="auto">
          <a:xfrm>
            <a:off x="0" y="6611938"/>
            <a:ext cx="4022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 sz="1000"/>
              <a:t>© Copyright All Rights Reserved Homework Depot </a:t>
            </a:r>
            <a:r>
              <a:rPr lang="en-CA" sz="1000">
                <a:hlinkClick r:id="rId54"/>
              </a:rPr>
              <a:t>www.BCMath.ca</a:t>
            </a:r>
            <a:r>
              <a:rPr lang="en-CA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4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8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0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2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2" dur="1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5" dur="1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8" dur="1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1" dur="1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4" dur="1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9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1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3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53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7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 nodeType="clickPar">
                      <p:stCondLst>
                        <p:cond delay="indefinite"/>
                      </p:stCondLst>
                      <p:childTnLst>
                        <p:par>
                          <p:cTn id="2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8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1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7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 nodeType="clickPar">
                      <p:stCondLst>
                        <p:cond delay="indefinite"/>
                      </p:stCondLst>
                      <p:childTnLst>
                        <p:par>
                          <p:cTn id="3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 nodeType="clickPar">
                      <p:stCondLst>
                        <p:cond delay="indefinite"/>
                      </p:stCondLst>
                      <p:childTnLst>
                        <p:par>
                          <p:cTn id="3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 nodeType="clickPar">
                      <p:stCondLst>
                        <p:cond delay="indefinite"/>
                      </p:stCondLst>
                      <p:childTnLst>
                        <p:par>
                          <p:cTn id="3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 nodeType="clickPar">
                      <p:stCondLst>
                        <p:cond delay="indefinite"/>
                      </p:stCondLst>
                      <p:childTnLst>
                        <p:par>
                          <p:cTn id="3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 nodeType="clickPar">
                      <p:stCondLst>
                        <p:cond delay="indefinite"/>
                      </p:stCondLst>
                      <p:childTnLst>
                        <p:par>
                          <p:cTn id="3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 nodeType="clickPar">
                      <p:stCondLst>
                        <p:cond delay="indefinite"/>
                      </p:stCondLst>
                      <p:childTnLst>
                        <p:par>
                          <p:cTn id="3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12" grpId="0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34963"/>
            <a:ext cx="5861050" cy="1725612"/>
          </a:xfrm>
          <a:prstGeom prst="rect">
            <a:avLst/>
          </a:prstGeom>
        </p:spPr>
        <p:txBody>
          <a:bodyPr anchor="b">
            <a:normAutofit fontScale="9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sz="24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Ex: Given the following equations</a:t>
            </a:r>
            <a:br>
              <a:rPr lang="en-CA" sz="22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en-CA" sz="22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en-CA" sz="22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en-CA" sz="22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CA" sz="22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a) Graph both equations,</a:t>
            </a:r>
            <a:br>
              <a:rPr lang="en-CA" sz="22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CA" sz="22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b) Indicate what translations occurred </a:t>
            </a:r>
          </a:p>
        </p:txBody>
      </p:sp>
      <p:graphicFrame>
        <p:nvGraphicFramePr>
          <p:cNvPr id="3074" name="Object 105"/>
          <p:cNvGraphicFramePr>
            <a:graphicFrameLocks noChangeAspect="1"/>
          </p:cNvGraphicFramePr>
          <p:nvPr/>
        </p:nvGraphicFramePr>
        <p:xfrm>
          <a:off x="849313" y="877888"/>
          <a:ext cx="1211262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647419" imgH="253890" progId="Equation.DSMT4">
                  <p:embed/>
                </p:oleObj>
              </mc:Choice>
              <mc:Fallback>
                <p:oleObj name="Equation" r:id="rId4" imgW="647419" imgH="253890" progId="Equation.DSMT4">
                  <p:embed/>
                  <p:pic>
                    <p:nvPicPr>
                      <p:cNvPr id="3074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877888"/>
                        <a:ext cx="1211262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284413" y="846138"/>
          <a:ext cx="1044575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545626" imgH="266469" progId="Equation.DSMT4">
                  <p:embed/>
                </p:oleObj>
              </mc:Choice>
              <mc:Fallback>
                <p:oleObj name="Equation" r:id="rId6" imgW="545626" imgH="266469" progId="Equation.DSMT4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4413" y="846138"/>
                        <a:ext cx="1044575" cy="512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" name="Object 4"/>
          <p:cNvGraphicFramePr>
            <a:graphicFrameLocks noChangeAspect="1"/>
          </p:cNvGraphicFramePr>
          <p:nvPr/>
        </p:nvGraphicFramePr>
        <p:xfrm>
          <a:off x="1528763" y="2020888"/>
          <a:ext cx="930275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444114" imgH="253780" progId="Equation.DSMT4">
                  <p:embed/>
                </p:oleObj>
              </mc:Choice>
              <mc:Fallback>
                <p:oleObj name="Equation" r:id="rId8" imgW="444114" imgH="253780" progId="Equation.DSMT4">
                  <p:embed/>
                  <p:pic>
                    <p:nvPicPr>
                      <p:cNvPr id="19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8763" y="2020888"/>
                        <a:ext cx="930275" cy="531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" name="Object 5"/>
          <p:cNvGraphicFramePr>
            <a:graphicFrameLocks noChangeAspect="1"/>
          </p:cNvGraphicFramePr>
          <p:nvPr/>
        </p:nvGraphicFramePr>
        <p:xfrm>
          <a:off x="5524500" y="1938338"/>
          <a:ext cx="110966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545626" imgH="266469" progId="Equation.DSMT4">
                  <p:embed/>
                </p:oleObj>
              </mc:Choice>
              <mc:Fallback>
                <p:oleObj name="Equation" r:id="rId10" imgW="545626" imgH="266469" progId="Equation.DSMT4">
                  <p:embed/>
                  <p:pic>
                    <p:nvPicPr>
                      <p:cNvPr id="19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0" y="1938338"/>
                        <a:ext cx="1109663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2"/>
          <p:cNvGrpSpPr>
            <a:grpSpLocks noChangeAspect="1"/>
          </p:cNvGrpSpPr>
          <p:nvPr/>
        </p:nvGrpSpPr>
        <p:grpSpPr bwMode="auto">
          <a:xfrm>
            <a:off x="398463" y="2559050"/>
            <a:ext cx="2935287" cy="3100388"/>
            <a:chOff x="558" y="1349"/>
            <a:chExt cx="2009" cy="2122"/>
          </a:xfrm>
        </p:grpSpPr>
        <p:sp>
          <p:nvSpPr>
            <p:cNvPr id="3193" name="AutoShape 11"/>
            <p:cNvSpPr>
              <a:spLocks noChangeAspect="1" noChangeArrowheads="1" noTextEdit="1"/>
            </p:cNvSpPr>
            <p:nvPr/>
          </p:nvSpPr>
          <p:spPr bwMode="auto">
            <a:xfrm>
              <a:off x="558" y="1353"/>
              <a:ext cx="2009" cy="2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4" name="Rectangle 13"/>
            <p:cNvSpPr>
              <a:spLocks noChangeArrowheads="1"/>
            </p:cNvSpPr>
            <p:nvPr/>
          </p:nvSpPr>
          <p:spPr bwMode="auto">
            <a:xfrm>
              <a:off x="560" y="1357"/>
              <a:ext cx="2005" cy="2110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3195" name="Line 14"/>
            <p:cNvSpPr>
              <a:spLocks noChangeShapeType="1"/>
            </p:cNvSpPr>
            <p:nvPr/>
          </p:nvSpPr>
          <p:spPr bwMode="auto">
            <a:xfrm flipV="1">
              <a:off x="760" y="1357"/>
              <a:ext cx="1" cy="21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6" name="Line 15"/>
            <p:cNvSpPr>
              <a:spLocks noChangeShapeType="1"/>
            </p:cNvSpPr>
            <p:nvPr/>
          </p:nvSpPr>
          <p:spPr bwMode="auto">
            <a:xfrm flipV="1">
              <a:off x="762" y="1357"/>
              <a:ext cx="1" cy="21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7" name="Line 16"/>
            <p:cNvSpPr>
              <a:spLocks noChangeShapeType="1"/>
            </p:cNvSpPr>
            <p:nvPr/>
          </p:nvSpPr>
          <p:spPr bwMode="auto">
            <a:xfrm flipV="1">
              <a:off x="960" y="1357"/>
              <a:ext cx="1" cy="21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8" name="Line 17"/>
            <p:cNvSpPr>
              <a:spLocks noChangeShapeType="1"/>
            </p:cNvSpPr>
            <p:nvPr/>
          </p:nvSpPr>
          <p:spPr bwMode="auto">
            <a:xfrm flipV="1">
              <a:off x="962" y="1357"/>
              <a:ext cx="1" cy="21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9" name="Line 18"/>
            <p:cNvSpPr>
              <a:spLocks noChangeShapeType="1"/>
            </p:cNvSpPr>
            <p:nvPr/>
          </p:nvSpPr>
          <p:spPr bwMode="auto">
            <a:xfrm flipV="1">
              <a:off x="1160" y="1357"/>
              <a:ext cx="1" cy="21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0" name="Line 19"/>
            <p:cNvSpPr>
              <a:spLocks noChangeShapeType="1"/>
            </p:cNvSpPr>
            <p:nvPr/>
          </p:nvSpPr>
          <p:spPr bwMode="auto">
            <a:xfrm flipV="1">
              <a:off x="1162" y="1357"/>
              <a:ext cx="1" cy="21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1" name="Line 20"/>
            <p:cNvSpPr>
              <a:spLocks noChangeShapeType="1"/>
            </p:cNvSpPr>
            <p:nvPr/>
          </p:nvSpPr>
          <p:spPr bwMode="auto">
            <a:xfrm flipV="1">
              <a:off x="1360" y="1357"/>
              <a:ext cx="1" cy="21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2" name="Line 21"/>
            <p:cNvSpPr>
              <a:spLocks noChangeShapeType="1"/>
            </p:cNvSpPr>
            <p:nvPr/>
          </p:nvSpPr>
          <p:spPr bwMode="auto">
            <a:xfrm flipV="1">
              <a:off x="1362" y="1357"/>
              <a:ext cx="1" cy="21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3" name="Line 22"/>
            <p:cNvSpPr>
              <a:spLocks noChangeShapeType="1"/>
            </p:cNvSpPr>
            <p:nvPr/>
          </p:nvSpPr>
          <p:spPr bwMode="auto">
            <a:xfrm flipV="1">
              <a:off x="1761" y="1357"/>
              <a:ext cx="1" cy="21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4" name="Line 23"/>
            <p:cNvSpPr>
              <a:spLocks noChangeShapeType="1"/>
            </p:cNvSpPr>
            <p:nvPr/>
          </p:nvSpPr>
          <p:spPr bwMode="auto">
            <a:xfrm flipV="1">
              <a:off x="1763" y="1357"/>
              <a:ext cx="1" cy="21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5" name="Line 24"/>
            <p:cNvSpPr>
              <a:spLocks noChangeShapeType="1"/>
            </p:cNvSpPr>
            <p:nvPr/>
          </p:nvSpPr>
          <p:spPr bwMode="auto">
            <a:xfrm flipV="1">
              <a:off x="1961" y="1357"/>
              <a:ext cx="1" cy="21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6" name="Line 25"/>
            <p:cNvSpPr>
              <a:spLocks noChangeShapeType="1"/>
            </p:cNvSpPr>
            <p:nvPr/>
          </p:nvSpPr>
          <p:spPr bwMode="auto">
            <a:xfrm flipV="1">
              <a:off x="1963" y="1357"/>
              <a:ext cx="1" cy="21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7" name="Line 26"/>
            <p:cNvSpPr>
              <a:spLocks noChangeShapeType="1"/>
            </p:cNvSpPr>
            <p:nvPr/>
          </p:nvSpPr>
          <p:spPr bwMode="auto">
            <a:xfrm flipV="1">
              <a:off x="2161" y="1357"/>
              <a:ext cx="1" cy="21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8" name="Line 27"/>
            <p:cNvSpPr>
              <a:spLocks noChangeShapeType="1"/>
            </p:cNvSpPr>
            <p:nvPr/>
          </p:nvSpPr>
          <p:spPr bwMode="auto">
            <a:xfrm flipV="1">
              <a:off x="2163" y="1357"/>
              <a:ext cx="1" cy="21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9" name="Line 28"/>
            <p:cNvSpPr>
              <a:spLocks noChangeShapeType="1"/>
            </p:cNvSpPr>
            <p:nvPr/>
          </p:nvSpPr>
          <p:spPr bwMode="auto">
            <a:xfrm flipV="1">
              <a:off x="2361" y="1357"/>
              <a:ext cx="1" cy="21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0" name="Line 29"/>
            <p:cNvSpPr>
              <a:spLocks noChangeShapeType="1"/>
            </p:cNvSpPr>
            <p:nvPr/>
          </p:nvSpPr>
          <p:spPr bwMode="auto">
            <a:xfrm flipV="1">
              <a:off x="2363" y="1357"/>
              <a:ext cx="1" cy="21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1" name="Line 30"/>
            <p:cNvSpPr>
              <a:spLocks noChangeShapeType="1"/>
            </p:cNvSpPr>
            <p:nvPr/>
          </p:nvSpPr>
          <p:spPr bwMode="auto">
            <a:xfrm>
              <a:off x="562" y="3248"/>
              <a:ext cx="200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2" name="Line 31"/>
            <p:cNvSpPr>
              <a:spLocks noChangeShapeType="1"/>
            </p:cNvSpPr>
            <p:nvPr/>
          </p:nvSpPr>
          <p:spPr bwMode="auto">
            <a:xfrm>
              <a:off x="562" y="3253"/>
              <a:ext cx="200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3" name="Line 32"/>
            <p:cNvSpPr>
              <a:spLocks noChangeShapeType="1"/>
            </p:cNvSpPr>
            <p:nvPr/>
          </p:nvSpPr>
          <p:spPr bwMode="auto">
            <a:xfrm>
              <a:off x="562" y="2829"/>
              <a:ext cx="200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4" name="Line 33"/>
            <p:cNvSpPr>
              <a:spLocks noChangeShapeType="1"/>
            </p:cNvSpPr>
            <p:nvPr/>
          </p:nvSpPr>
          <p:spPr bwMode="auto">
            <a:xfrm>
              <a:off x="562" y="2833"/>
              <a:ext cx="200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5" name="Line 34"/>
            <p:cNvSpPr>
              <a:spLocks noChangeShapeType="1"/>
            </p:cNvSpPr>
            <p:nvPr/>
          </p:nvSpPr>
          <p:spPr bwMode="auto">
            <a:xfrm>
              <a:off x="562" y="2619"/>
              <a:ext cx="200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6" name="Line 35"/>
            <p:cNvSpPr>
              <a:spLocks noChangeShapeType="1"/>
            </p:cNvSpPr>
            <p:nvPr/>
          </p:nvSpPr>
          <p:spPr bwMode="auto">
            <a:xfrm>
              <a:off x="562" y="2624"/>
              <a:ext cx="200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7" name="Line 36"/>
            <p:cNvSpPr>
              <a:spLocks noChangeShapeType="1"/>
            </p:cNvSpPr>
            <p:nvPr/>
          </p:nvSpPr>
          <p:spPr bwMode="auto">
            <a:xfrm>
              <a:off x="562" y="2405"/>
              <a:ext cx="200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8" name="Line 37"/>
            <p:cNvSpPr>
              <a:spLocks noChangeShapeType="1"/>
            </p:cNvSpPr>
            <p:nvPr/>
          </p:nvSpPr>
          <p:spPr bwMode="auto">
            <a:xfrm>
              <a:off x="562" y="2410"/>
              <a:ext cx="200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9" name="Line 38"/>
            <p:cNvSpPr>
              <a:spLocks noChangeShapeType="1"/>
            </p:cNvSpPr>
            <p:nvPr/>
          </p:nvSpPr>
          <p:spPr bwMode="auto">
            <a:xfrm>
              <a:off x="562" y="2196"/>
              <a:ext cx="200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20" name="Line 39"/>
            <p:cNvSpPr>
              <a:spLocks noChangeShapeType="1"/>
            </p:cNvSpPr>
            <p:nvPr/>
          </p:nvSpPr>
          <p:spPr bwMode="auto">
            <a:xfrm>
              <a:off x="562" y="2200"/>
              <a:ext cx="200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21" name="Line 40"/>
            <p:cNvSpPr>
              <a:spLocks noChangeShapeType="1"/>
            </p:cNvSpPr>
            <p:nvPr/>
          </p:nvSpPr>
          <p:spPr bwMode="auto">
            <a:xfrm>
              <a:off x="562" y="1986"/>
              <a:ext cx="200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22" name="Line 41"/>
            <p:cNvSpPr>
              <a:spLocks noChangeShapeType="1"/>
            </p:cNvSpPr>
            <p:nvPr/>
          </p:nvSpPr>
          <p:spPr bwMode="auto">
            <a:xfrm>
              <a:off x="562" y="1991"/>
              <a:ext cx="200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23" name="Line 42"/>
            <p:cNvSpPr>
              <a:spLocks noChangeShapeType="1"/>
            </p:cNvSpPr>
            <p:nvPr/>
          </p:nvSpPr>
          <p:spPr bwMode="auto">
            <a:xfrm>
              <a:off x="562" y="1777"/>
              <a:ext cx="200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24" name="Line 43"/>
            <p:cNvSpPr>
              <a:spLocks noChangeShapeType="1"/>
            </p:cNvSpPr>
            <p:nvPr/>
          </p:nvSpPr>
          <p:spPr bwMode="auto">
            <a:xfrm>
              <a:off x="562" y="1781"/>
              <a:ext cx="200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25" name="Line 44"/>
            <p:cNvSpPr>
              <a:spLocks noChangeShapeType="1"/>
            </p:cNvSpPr>
            <p:nvPr/>
          </p:nvSpPr>
          <p:spPr bwMode="auto">
            <a:xfrm>
              <a:off x="562" y="1567"/>
              <a:ext cx="200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26" name="Line 45"/>
            <p:cNvSpPr>
              <a:spLocks noChangeShapeType="1"/>
            </p:cNvSpPr>
            <p:nvPr/>
          </p:nvSpPr>
          <p:spPr bwMode="auto">
            <a:xfrm>
              <a:off x="562" y="1571"/>
              <a:ext cx="200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27" name="Line 46"/>
            <p:cNvSpPr>
              <a:spLocks noChangeShapeType="1"/>
            </p:cNvSpPr>
            <p:nvPr/>
          </p:nvSpPr>
          <p:spPr bwMode="auto">
            <a:xfrm>
              <a:off x="562" y="3034"/>
              <a:ext cx="200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28" name="Line 47"/>
            <p:cNvSpPr>
              <a:spLocks noChangeShapeType="1"/>
            </p:cNvSpPr>
            <p:nvPr/>
          </p:nvSpPr>
          <p:spPr bwMode="auto">
            <a:xfrm>
              <a:off x="562" y="3039"/>
              <a:ext cx="2003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29" name="Line 48"/>
            <p:cNvSpPr>
              <a:spLocks noChangeShapeType="1"/>
            </p:cNvSpPr>
            <p:nvPr/>
          </p:nvSpPr>
          <p:spPr bwMode="auto">
            <a:xfrm>
              <a:off x="562" y="3043"/>
              <a:ext cx="200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30" name="Line 49"/>
            <p:cNvSpPr>
              <a:spLocks noChangeShapeType="1"/>
            </p:cNvSpPr>
            <p:nvPr/>
          </p:nvSpPr>
          <p:spPr bwMode="auto">
            <a:xfrm>
              <a:off x="562" y="3047"/>
              <a:ext cx="200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31" name="Rectangle 50"/>
            <p:cNvSpPr>
              <a:spLocks noChangeArrowheads="1"/>
            </p:cNvSpPr>
            <p:nvPr/>
          </p:nvSpPr>
          <p:spPr bwMode="auto">
            <a:xfrm>
              <a:off x="2524" y="2903"/>
              <a:ext cx="33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3232" name="Freeform 51"/>
            <p:cNvSpPr>
              <a:spLocks/>
            </p:cNvSpPr>
            <p:nvPr/>
          </p:nvSpPr>
          <p:spPr bwMode="auto">
            <a:xfrm>
              <a:off x="2543" y="3004"/>
              <a:ext cx="18" cy="78"/>
            </a:xfrm>
            <a:custGeom>
              <a:avLst/>
              <a:gdLst>
                <a:gd name="T0" fmla="*/ 0 w 18"/>
                <a:gd name="T1" fmla="*/ 0 h 78"/>
                <a:gd name="T2" fmla="*/ 18 w 18"/>
                <a:gd name="T3" fmla="*/ 39 h 78"/>
                <a:gd name="T4" fmla="*/ 0 w 18"/>
                <a:gd name="T5" fmla="*/ 78 h 78"/>
                <a:gd name="T6" fmla="*/ 0 w 18"/>
                <a:gd name="T7" fmla="*/ 0 h 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"/>
                <a:gd name="T13" fmla="*/ 0 h 78"/>
                <a:gd name="T14" fmla="*/ 18 w 18"/>
                <a:gd name="T15" fmla="*/ 78 h 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" h="78">
                  <a:moveTo>
                    <a:pt x="0" y="0"/>
                  </a:moveTo>
                  <a:lnTo>
                    <a:pt x="18" y="39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33" name="Line 52"/>
            <p:cNvSpPr>
              <a:spLocks noChangeShapeType="1"/>
            </p:cNvSpPr>
            <p:nvPr/>
          </p:nvSpPr>
          <p:spPr bwMode="auto">
            <a:xfrm flipV="1">
              <a:off x="1559" y="1357"/>
              <a:ext cx="1" cy="21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34" name="Line 53"/>
            <p:cNvSpPr>
              <a:spLocks noChangeShapeType="1"/>
            </p:cNvSpPr>
            <p:nvPr/>
          </p:nvSpPr>
          <p:spPr bwMode="auto">
            <a:xfrm flipV="1">
              <a:off x="1561" y="1357"/>
              <a:ext cx="1" cy="21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35" name="Line 54"/>
            <p:cNvSpPr>
              <a:spLocks noChangeShapeType="1"/>
            </p:cNvSpPr>
            <p:nvPr/>
          </p:nvSpPr>
          <p:spPr bwMode="auto">
            <a:xfrm flipV="1">
              <a:off x="1563" y="1357"/>
              <a:ext cx="1" cy="21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36" name="Line 55"/>
            <p:cNvSpPr>
              <a:spLocks noChangeShapeType="1"/>
            </p:cNvSpPr>
            <p:nvPr/>
          </p:nvSpPr>
          <p:spPr bwMode="auto">
            <a:xfrm flipV="1">
              <a:off x="1564" y="1357"/>
              <a:ext cx="1" cy="210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37" name="Rectangle 56"/>
            <p:cNvSpPr>
              <a:spLocks noChangeArrowheads="1"/>
            </p:cNvSpPr>
            <p:nvPr/>
          </p:nvSpPr>
          <p:spPr bwMode="auto">
            <a:xfrm>
              <a:off x="1586" y="1349"/>
              <a:ext cx="33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3238" name="Freeform 57"/>
            <p:cNvSpPr>
              <a:spLocks/>
            </p:cNvSpPr>
            <p:nvPr/>
          </p:nvSpPr>
          <p:spPr bwMode="auto">
            <a:xfrm>
              <a:off x="1545" y="1362"/>
              <a:ext cx="35" cy="39"/>
            </a:xfrm>
            <a:custGeom>
              <a:avLst/>
              <a:gdLst>
                <a:gd name="T0" fmla="*/ 0 w 35"/>
                <a:gd name="T1" fmla="*/ 39 h 39"/>
                <a:gd name="T2" fmla="*/ 18 w 35"/>
                <a:gd name="T3" fmla="*/ 0 h 39"/>
                <a:gd name="T4" fmla="*/ 35 w 35"/>
                <a:gd name="T5" fmla="*/ 39 h 39"/>
                <a:gd name="T6" fmla="*/ 0 w 35"/>
                <a:gd name="T7" fmla="*/ 39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"/>
                <a:gd name="T13" fmla="*/ 0 h 39"/>
                <a:gd name="T14" fmla="*/ 35 w 35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" h="39">
                  <a:moveTo>
                    <a:pt x="0" y="39"/>
                  </a:moveTo>
                  <a:lnTo>
                    <a:pt x="18" y="0"/>
                  </a:lnTo>
                  <a:lnTo>
                    <a:pt x="35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39" name="Rectangle 58"/>
            <p:cNvSpPr>
              <a:spLocks noChangeArrowheads="1"/>
            </p:cNvSpPr>
            <p:nvPr/>
          </p:nvSpPr>
          <p:spPr bwMode="auto">
            <a:xfrm>
              <a:off x="560" y="1357"/>
              <a:ext cx="2005" cy="2110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3240" name="Line 59"/>
            <p:cNvSpPr>
              <a:spLocks noChangeShapeType="1"/>
            </p:cNvSpPr>
            <p:nvPr/>
          </p:nvSpPr>
          <p:spPr bwMode="auto">
            <a:xfrm>
              <a:off x="762" y="3012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41" name="Rectangle 60"/>
            <p:cNvSpPr>
              <a:spLocks noChangeArrowheads="1"/>
            </p:cNvSpPr>
            <p:nvPr/>
          </p:nvSpPr>
          <p:spPr bwMode="auto">
            <a:xfrm>
              <a:off x="742" y="3078"/>
              <a:ext cx="59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-8</a:t>
              </a:r>
              <a:endParaRPr lang="en-US"/>
            </a:p>
          </p:txBody>
        </p:sp>
        <p:sp>
          <p:nvSpPr>
            <p:cNvPr id="3242" name="Line 61"/>
            <p:cNvSpPr>
              <a:spLocks noChangeShapeType="1"/>
            </p:cNvSpPr>
            <p:nvPr/>
          </p:nvSpPr>
          <p:spPr bwMode="auto">
            <a:xfrm>
              <a:off x="962" y="3012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43" name="Rectangle 62"/>
            <p:cNvSpPr>
              <a:spLocks noChangeArrowheads="1"/>
            </p:cNvSpPr>
            <p:nvPr/>
          </p:nvSpPr>
          <p:spPr bwMode="auto">
            <a:xfrm>
              <a:off x="943" y="3078"/>
              <a:ext cx="59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3244" name="Line 63"/>
            <p:cNvSpPr>
              <a:spLocks noChangeShapeType="1"/>
            </p:cNvSpPr>
            <p:nvPr/>
          </p:nvSpPr>
          <p:spPr bwMode="auto">
            <a:xfrm>
              <a:off x="1162" y="3012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45" name="Rectangle 64"/>
            <p:cNvSpPr>
              <a:spLocks noChangeArrowheads="1"/>
            </p:cNvSpPr>
            <p:nvPr/>
          </p:nvSpPr>
          <p:spPr bwMode="auto">
            <a:xfrm>
              <a:off x="1143" y="3078"/>
              <a:ext cx="59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3246" name="Line 65"/>
            <p:cNvSpPr>
              <a:spLocks noChangeShapeType="1"/>
            </p:cNvSpPr>
            <p:nvPr/>
          </p:nvSpPr>
          <p:spPr bwMode="auto">
            <a:xfrm>
              <a:off x="1362" y="3012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47" name="Rectangle 66"/>
            <p:cNvSpPr>
              <a:spLocks noChangeArrowheads="1"/>
            </p:cNvSpPr>
            <p:nvPr/>
          </p:nvSpPr>
          <p:spPr bwMode="auto">
            <a:xfrm>
              <a:off x="1343" y="3078"/>
              <a:ext cx="59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3248" name="Rectangle 67"/>
            <p:cNvSpPr>
              <a:spLocks noChangeArrowheads="1"/>
            </p:cNvSpPr>
            <p:nvPr/>
          </p:nvSpPr>
          <p:spPr bwMode="auto">
            <a:xfrm>
              <a:off x="1570" y="3078"/>
              <a:ext cx="39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3249" name="Line 68"/>
            <p:cNvSpPr>
              <a:spLocks noChangeShapeType="1"/>
            </p:cNvSpPr>
            <p:nvPr/>
          </p:nvSpPr>
          <p:spPr bwMode="auto">
            <a:xfrm>
              <a:off x="1763" y="3012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50" name="Rectangle 69"/>
            <p:cNvSpPr>
              <a:spLocks noChangeArrowheads="1"/>
            </p:cNvSpPr>
            <p:nvPr/>
          </p:nvSpPr>
          <p:spPr bwMode="auto">
            <a:xfrm>
              <a:off x="1765" y="3078"/>
              <a:ext cx="39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3251" name="Line 70"/>
            <p:cNvSpPr>
              <a:spLocks noChangeShapeType="1"/>
            </p:cNvSpPr>
            <p:nvPr/>
          </p:nvSpPr>
          <p:spPr bwMode="auto">
            <a:xfrm>
              <a:off x="1963" y="3012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52" name="Rectangle 71"/>
            <p:cNvSpPr>
              <a:spLocks noChangeArrowheads="1"/>
            </p:cNvSpPr>
            <p:nvPr/>
          </p:nvSpPr>
          <p:spPr bwMode="auto">
            <a:xfrm>
              <a:off x="1965" y="3078"/>
              <a:ext cx="39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3253" name="Line 72"/>
            <p:cNvSpPr>
              <a:spLocks noChangeShapeType="1"/>
            </p:cNvSpPr>
            <p:nvPr/>
          </p:nvSpPr>
          <p:spPr bwMode="auto">
            <a:xfrm>
              <a:off x="2163" y="3012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54" name="Rectangle 73"/>
            <p:cNvSpPr>
              <a:spLocks noChangeArrowheads="1"/>
            </p:cNvSpPr>
            <p:nvPr/>
          </p:nvSpPr>
          <p:spPr bwMode="auto">
            <a:xfrm>
              <a:off x="2165" y="3078"/>
              <a:ext cx="39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3255" name="Line 74"/>
            <p:cNvSpPr>
              <a:spLocks noChangeShapeType="1"/>
            </p:cNvSpPr>
            <p:nvPr/>
          </p:nvSpPr>
          <p:spPr bwMode="auto">
            <a:xfrm>
              <a:off x="2363" y="3012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56" name="Rectangle 75"/>
            <p:cNvSpPr>
              <a:spLocks noChangeArrowheads="1"/>
            </p:cNvSpPr>
            <p:nvPr/>
          </p:nvSpPr>
          <p:spPr bwMode="auto">
            <a:xfrm>
              <a:off x="2365" y="3078"/>
              <a:ext cx="39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3257" name="Rectangle 76"/>
            <p:cNvSpPr>
              <a:spLocks noChangeArrowheads="1"/>
            </p:cNvSpPr>
            <p:nvPr/>
          </p:nvSpPr>
          <p:spPr bwMode="auto">
            <a:xfrm>
              <a:off x="1508" y="3209"/>
              <a:ext cx="59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3258" name="Line 77"/>
            <p:cNvSpPr>
              <a:spLocks noChangeShapeType="1"/>
            </p:cNvSpPr>
            <p:nvPr/>
          </p:nvSpPr>
          <p:spPr bwMode="auto">
            <a:xfrm>
              <a:off x="1549" y="3253"/>
              <a:ext cx="2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59" name="Rectangle 78"/>
            <p:cNvSpPr>
              <a:spLocks noChangeArrowheads="1"/>
            </p:cNvSpPr>
            <p:nvPr/>
          </p:nvSpPr>
          <p:spPr bwMode="auto">
            <a:xfrm>
              <a:off x="1527" y="2790"/>
              <a:ext cx="39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3260" name="Line 79"/>
            <p:cNvSpPr>
              <a:spLocks noChangeShapeType="1"/>
            </p:cNvSpPr>
            <p:nvPr/>
          </p:nvSpPr>
          <p:spPr bwMode="auto">
            <a:xfrm>
              <a:off x="1549" y="2833"/>
              <a:ext cx="2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61" name="Rectangle 80"/>
            <p:cNvSpPr>
              <a:spLocks noChangeArrowheads="1"/>
            </p:cNvSpPr>
            <p:nvPr/>
          </p:nvSpPr>
          <p:spPr bwMode="auto">
            <a:xfrm>
              <a:off x="1527" y="2580"/>
              <a:ext cx="39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3262" name="Line 81"/>
            <p:cNvSpPr>
              <a:spLocks noChangeShapeType="1"/>
            </p:cNvSpPr>
            <p:nvPr/>
          </p:nvSpPr>
          <p:spPr bwMode="auto">
            <a:xfrm>
              <a:off x="1549" y="2624"/>
              <a:ext cx="2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63" name="Rectangle 82"/>
            <p:cNvSpPr>
              <a:spLocks noChangeArrowheads="1"/>
            </p:cNvSpPr>
            <p:nvPr/>
          </p:nvSpPr>
          <p:spPr bwMode="auto">
            <a:xfrm>
              <a:off x="1527" y="2366"/>
              <a:ext cx="39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3264" name="Line 83"/>
            <p:cNvSpPr>
              <a:spLocks noChangeShapeType="1"/>
            </p:cNvSpPr>
            <p:nvPr/>
          </p:nvSpPr>
          <p:spPr bwMode="auto">
            <a:xfrm>
              <a:off x="1549" y="2410"/>
              <a:ext cx="2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65" name="Rectangle 84"/>
            <p:cNvSpPr>
              <a:spLocks noChangeArrowheads="1"/>
            </p:cNvSpPr>
            <p:nvPr/>
          </p:nvSpPr>
          <p:spPr bwMode="auto">
            <a:xfrm>
              <a:off x="1527" y="2157"/>
              <a:ext cx="39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3266" name="Line 85"/>
            <p:cNvSpPr>
              <a:spLocks noChangeShapeType="1"/>
            </p:cNvSpPr>
            <p:nvPr/>
          </p:nvSpPr>
          <p:spPr bwMode="auto">
            <a:xfrm>
              <a:off x="1549" y="2200"/>
              <a:ext cx="2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67" name="Rectangle 86"/>
            <p:cNvSpPr>
              <a:spLocks noChangeArrowheads="1"/>
            </p:cNvSpPr>
            <p:nvPr/>
          </p:nvSpPr>
          <p:spPr bwMode="auto">
            <a:xfrm>
              <a:off x="1527" y="1947"/>
              <a:ext cx="39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3268" name="Line 87"/>
            <p:cNvSpPr>
              <a:spLocks noChangeShapeType="1"/>
            </p:cNvSpPr>
            <p:nvPr/>
          </p:nvSpPr>
          <p:spPr bwMode="auto">
            <a:xfrm>
              <a:off x="1549" y="1991"/>
              <a:ext cx="2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69" name="Rectangle 88"/>
            <p:cNvSpPr>
              <a:spLocks noChangeArrowheads="1"/>
            </p:cNvSpPr>
            <p:nvPr/>
          </p:nvSpPr>
          <p:spPr bwMode="auto">
            <a:xfrm>
              <a:off x="1527" y="1737"/>
              <a:ext cx="39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3270" name="Line 89"/>
            <p:cNvSpPr>
              <a:spLocks noChangeShapeType="1"/>
            </p:cNvSpPr>
            <p:nvPr/>
          </p:nvSpPr>
          <p:spPr bwMode="auto">
            <a:xfrm>
              <a:off x="1549" y="1781"/>
              <a:ext cx="2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71" name="Rectangle 90"/>
            <p:cNvSpPr>
              <a:spLocks noChangeArrowheads="1"/>
            </p:cNvSpPr>
            <p:nvPr/>
          </p:nvSpPr>
          <p:spPr bwMode="auto">
            <a:xfrm>
              <a:off x="1527" y="1528"/>
              <a:ext cx="39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7</a:t>
              </a:r>
              <a:endParaRPr lang="en-US"/>
            </a:p>
          </p:txBody>
        </p:sp>
        <p:sp>
          <p:nvSpPr>
            <p:cNvPr id="3272" name="Line 91"/>
            <p:cNvSpPr>
              <a:spLocks noChangeShapeType="1"/>
            </p:cNvSpPr>
            <p:nvPr/>
          </p:nvSpPr>
          <p:spPr bwMode="auto">
            <a:xfrm>
              <a:off x="1549" y="1571"/>
              <a:ext cx="2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73" name="Freeform 92"/>
            <p:cNvSpPr>
              <a:spLocks/>
            </p:cNvSpPr>
            <p:nvPr/>
          </p:nvSpPr>
          <p:spPr bwMode="auto">
            <a:xfrm>
              <a:off x="758" y="1353"/>
              <a:ext cx="24" cy="48"/>
            </a:xfrm>
            <a:custGeom>
              <a:avLst/>
              <a:gdLst>
                <a:gd name="T0" fmla="*/ 1536 w 12"/>
                <a:gd name="T1" fmla="*/ 330689 h 11"/>
                <a:gd name="T2" fmla="*/ 1280 w 12"/>
                <a:gd name="T3" fmla="*/ 303862 h 11"/>
                <a:gd name="T4" fmla="*/ 1024 w 12"/>
                <a:gd name="T5" fmla="*/ 242204 h 11"/>
                <a:gd name="T6" fmla="*/ 768 w 12"/>
                <a:gd name="T7" fmla="*/ 178721 h 11"/>
                <a:gd name="T8" fmla="*/ 512 w 12"/>
                <a:gd name="T9" fmla="*/ 117068 h 11"/>
                <a:gd name="T10" fmla="*/ 256 w 12"/>
                <a:gd name="T11" fmla="*/ 61654 h 11"/>
                <a:gd name="T12" fmla="*/ 0 w 12"/>
                <a:gd name="T13" fmla="*/ 0 h 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"/>
                <a:gd name="T22" fmla="*/ 0 h 11"/>
                <a:gd name="T23" fmla="*/ 12 w 12"/>
                <a:gd name="T24" fmla="*/ 11 h 1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" h="11">
                  <a:moveTo>
                    <a:pt x="12" y="11"/>
                  </a:moveTo>
                  <a:lnTo>
                    <a:pt x="10" y="10"/>
                  </a:lnTo>
                  <a:lnTo>
                    <a:pt x="8" y="8"/>
                  </a:lnTo>
                  <a:lnTo>
                    <a:pt x="6" y="6"/>
                  </a:lnTo>
                  <a:lnTo>
                    <a:pt x="4" y="4"/>
                  </a:lnTo>
                  <a:lnTo>
                    <a:pt x="2" y="2"/>
                  </a:lnTo>
                  <a:lnTo>
                    <a:pt x="0" y="0"/>
                  </a:lnTo>
                </a:path>
              </a:pathLst>
            </a:cu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74" name="Rectangle 94"/>
            <p:cNvSpPr>
              <a:spLocks noChangeArrowheads="1"/>
            </p:cNvSpPr>
            <p:nvPr/>
          </p:nvSpPr>
          <p:spPr bwMode="auto">
            <a:xfrm>
              <a:off x="560" y="1357"/>
              <a:ext cx="2005" cy="2110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grpSp>
        <p:nvGrpSpPr>
          <p:cNvPr id="3" name="Group 98"/>
          <p:cNvGrpSpPr>
            <a:grpSpLocks noChangeAspect="1"/>
          </p:cNvGrpSpPr>
          <p:nvPr/>
        </p:nvGrpSpPr>
        <p:grpSpPr bwMode="auto">
          <a:xfrm>
            <a:off x="4622800" y="2573338"/>
            <a:ext cx="2957513" cy="3105150"/>
            <a:chOff x="2926" y="1353"/>
            <a:chExt cx="2029" cy="2130"/>
          </a:xfrm>
        </p:grpSpPr>
        <p:sp>
          <p:nvSpPr>
            <p:cNvPr id="3112" name="AutoShape 97"/>
            <p:cNvSpPr>
              <a:spLocks noChangeAspect="1" noChangeArrowheads="1" noTextEdit="1"/>
            </p:cNvSpPr>
            <p:nvPr/>
          </p:nvSpPr>
          <p:spPr bwMode="auto">
            <a:xfrm>
              <a:off x="2926" y="1357"/>
              <a:ext cx="2029" cy="2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3" name="Rectangle 99"/>
            <p:cNvSpPr>
              <a:spLocks noChangeArrowheads="1"/>
            </p:cNvSpPr>
            <p:nvPr/>
          </p:nvSpPr>
          <p:spPr bwMode="auto">
            <a:xfrm>
              <a:off x="2928" y="1361"/>
              <a:ext cx="2025" cy="2118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3114" name="Line 100"/>
            <p:cNvSpPr>
              <a:spLocks noChangeShapeType="1"/>
            </p:cNvSpPr>
            <p:nvPr/>
          </p:nvSpPr>
          <p:spPr bwMode="auto">
            <a:xfrm flipV="1">
              <a:off x="3130" y="1361"/>
              <a:ext cx="1" cy="21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5" name="Line 101"/>
            <p:cNvSpPr>
              <a:spLocks noChangeShapeType="1"/>
            </p:cNvSpPr>
            <p:nvPr/>
          </p:nvSpPr>
          <p:spPr bwMode="auto">
            <a:xfrm flipV="1">
              <a:off x="3132" y="1361"/>
              <a:ext cx="1" cy="21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6" name="Line 102"/>
            <p:cNvSpPr>
              <a:spLocks noChangeShapeType="1"/>
            </p:cNvSpPr>
            <p:nvPr/>
          </p:nvSpPr>
          <p:spPr bwMode="auto">
            <a:xfrm flipV="1">
              <a:off x="3332" y="1361"/>
              <a:ext cx="1" cy="21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7" name="Line 103"/>
            <p:cNvSpPr>
              <a:spLocks noChangeShapeType="1"/>
            </p:cNvSpPr>
            <p:nvPr/>
          </p:nvSpPr>
          <p:spPr bwMode="auto">
            <a:xfrm flipV="1">
              <a:off x="3334" y="1361"/>
              <a:ext cx="1" cy="21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8" name="Line 104"/>
            <p:cNvSpPr>
              <a:spLocks noChangeShapeType="1"/>
            </p:cNvSpPr>
            <p:nvPr/>
          </p:nvSpPr>
          <p:spPr bwMode="auto">
            <a:xfrm flipV="1">
              <a:off x="3534" y="1361"/>
              <a:ext cx="1" cy="21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9" name="Line 105"/>
            <p:cNvSpPr>
              <a:spLocks noChangeShapeType="1"/>
            </p:cNvSpPr>
            <p:nvPr/>
          </p:nvSpPr>
          <p:spPr bwMode="auto">
            <a:xfrm flipV="1">
              <a:off x="3536" y="1361"/>
              <a:ext cx="1" cy="21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0" name="Line 106"/>
            <p:cNvSpPr>
              <a:spLocks noChangeShapeType="1"/>
            </p:cNvSpPr>
            <p:nvPr/>
          </p:nvSpPr>
          <p:spPr bwMode="auto">
            <a:xfrm flipV="1">
              <a:off x="3736" y="1361"/>
              <a:ext cx="1" cy="21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1" name="Line 107"/>
            <p:cNvSpPr>
              <a:spLocks noChangeShapeType="1"/>
            </p:cNvSpPr>
            <p:nvPr/>
          </p:nvSpPr>
          <p:spPr bwMode="auto">
            <a:xfrm flipV="1">
              <a:off x="3738" y="1361"/>
              <a:ext cx="1" cy="21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2" name="Line 108"/>
            <p:cNvSpPr>
              <a:spLocks noChangeShapeType="1"/>
            </p:cNvSpPr>
            <p:nvPr/>
          </p:nvSpPr>
          <p:spPr bwMode="auto">
            <a:xfrm flipV="1">
              <a:off x="4141" y="1361"/>
              <a:ext cx="1" cy="21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3" name="Line 109"/>
            <p:cNvSpPr>
              <a:spLocks noChangeShapeType="1"/>
            </p:cNvSpPr>
            <p:nvPr/>
          </p:nvSpPr>
          <p:spPr bwMode="auto">
            <a:xfrm flipV="1">
              <a:off x="4143" y="1361"/>
              <a:ext cx="1" cy="21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4" name="Line 110"/>
            <p:cNvSpPr>
              <a:spLocks noChangeShapeType="1"/>
            </p:cNvSpPr>
            <p:nvPr/>
          </p:nvSpPr>
          <p:spPr bwMode="auto">
            <a:xfrm flipV="1">
              <a:off x="4343" y="1361"/>
              <a:ext cx="1" cy="21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5" name="Line 111"/>
            <p:cNvSpPr>
              <a:spLocks noChangeShapeType="1"/>
            </p:cNvSpPr>
            <p:nvPr/>
          </p:nvSpPr>
          <p:spPr bwMode="auto">
            <a:xfrm flipV="1">
              <a:off x="4345" y="1361"/>
              <a:ext cx="1" cy="21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6" name="Line 112"/>
            <p:cNvSpPr>
              <a:spLocks noChangeShapeType="1"/>
            </p:cNvSpPr>
            <p:nvPr/>
          </p:nvSpPr>
          <p:spPr bwMode="auto">
            <a:xfrm flipV="1">
              <a:off x="4545" y="1361"/>
              <a:ext cx="1" cy="21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7" name="Line 113"/>
            <p:cNvSpPr>
              <a:spLocks noChangeShapeType="1"/>
            </p:cNvSpPr>
            <p:nvPr/>
          </p:nvSpPr>
          <p:spPr bwMode="auto">
            <a:xfrm flipV="1">
              <a:off x="4547" y="1361"/>
              <a:ext cx="1" cy="21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8" name="Line 114"/>
            <p:cNvSpPr>
              <a:spLocks noChangeShapeType="1"/>
            </p:cNvSpPr>
            <p:nvPr/>
          </p:nvSpPr>
          <p:spPr bwMode="auto">
            <a:xfrm flipV="1">
              <a:off x="4747" y="1361"/>
              <a:ext cx="1" cy="21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9" name="Line 115"/>
            <p:cNvSpPr>
              <a:spLocks noChangeShapeType="1"/>
            </p:cNvSpPr>
            <p:nvPr/>
          </p:nvSpPr>
          <p:spPr bwMode="auto">
            <a:xfrm flipV="1">
              <a:off x="4749" y="1361"/>
              <a:ext cx="1" cy="21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0" name="Line 116"/>
            <p:cNvSpPr>
              <a:spLocks noChangeShapeType="1"/>
            </p:cNvSpPr>
            <p:nvPr/>
          </p:nvSpPr>
          <p:spPr bwMode="auto">
            <a:xfrm>
              <a:off x="2930" y="3259"/>
              <a:ext cx="202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1" name="Line 117"/>
            <p:cNvSpPr>
              <a:spLocks noChangeShapeType="1"/>
            </p:cNvSpPr>
            <p:nvPr/>
          </p:nvSpPr>
          <p:spPr bwMode="auto">
            <a:xfrm>
              <a:off x="2930" y="3264"/>
              <a:ext cx="202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2" name="Line 118"/>
            <p:cNvSpPr>
              <a:spLocks noChangeShapeType="1"/>
            </p:cNvSpPr>
            <p:nvPr/>
          </p:nvSpPr>
          <p:spPr bwMode="auto">
            <a:xfrm>
              <a:off x="2930" y="2839"/>
              <a:ext cx="202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3" name="Line 119"/>
            <p:cNvSpPr>
              <a:spLocks noChangeShapeType="1"/>
            </p:cNvSpPr>
            <p:nvPr/>
          </p:nvSpPr>
          <p:spPr bwMode="auto">
            <a:xfrm>
              <a:off x="2930" y="2843"/>
              <a:ext cx="202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4" name="Line 120"/>
            <p:cNvSpPr>
              <a:spLocks noChangeShapeType="1"/>
            </p:cNvSpPr>
            <p:nvPr/>
          </p:nvSpPr>
          <p:spPr bwMode="auto">
            <a:xfrm>
              <a:off x="2930" y="2628"/>
              <a:ext cx="202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5" name="Line 121"/>
            <p:cNvSpPr>
              <a:spLocks noChangeShapeType="1"/>
            </p:cNvSpPr>
            <p:nvPr/>
          </p:nvSpPr>
          <p:spPr bwMode="auto">
            <a:xfrm>
              <a:off x="2930" y="2633"/>
              <a:ext cx="202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6" name="Line 122"/>
            <p:cNvSpPr>
              <a:spLocks noChangeShapeType="1"/>
            </p:cNvSpPr>
            <p:nvPr/>
          </p:nvSpPr>
          <p:spPr bwMode="auto">
            <a:xfrm>
              <a:off x="2930" y="2413"/>
              <a:ext cx="202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7" name="Line 123"/>
            <p:cNvSpPr>
              <a:spLocks noChangeShapeType="1"/>
            </p:cNvSpPr>
            <p:nvPr/>
          </p:nvSpPr>
          <p:spPr bwMode="auto">
            <a:xfrm>
              <a:off x="2930" y="2418"/>
              <a:ext cx="202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8" name="Line 124"/>
            <p:cNvSpPr>
              <a:spLocks noChangeShapeType="1"/>
            </p:cNvSpPr>
            <p:nvPr/>
          </p:nvSpPr>
          <p:spPr bwMode="auto">
            <a:xfrm>
              <a:off x="2930" y="2203"/>
              <a:ext cx="202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9" name="Line 125"/>
            <p:cNvSpPr>
              <a:spLocks noChangeShapeType="1"/>
            </p:cNvSpPr>
            <p:nvPr/>
          </p:nvSpPr>
          <p:spPr bwMode="auto">
            <a:xfrm>
              <a:off x="2930" y="2207"/>
              <a:ext cx="202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0" name="Line 126"/>
            <p:cNvSpPr>
              <a:spLocks noChangeShapeType="1"/>
            </p:cNvSpPr>
            <p:nvPr/>
          </p:nvSpPr>
          <p:spPr bwMode="auto">
            <a:xfrm>
              <a:off x="2930" y="1993"/>
              <a:ext cx="202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1" name="Line 127"/>
            <p:cNvSpPr>
              <a:spLocks noChangeShapeType="1"/>
            </p:cNvSpPr>
            <p:nvPr/>
          </p:nvSpPr>
          <p:spPr bwMode="auto">
            <a:xfrm>
              <a:off x="2930" y="1997"/>
              <a:ext cx="202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2" name="Line 128"/>
            <p:cNvSpPr>
              <a:spLocks noChangeShapeType="1"/>
            </p:cNvSpPr>
            <p:nvPr/>
          </p:nvSpPr>
          <p:spPr bwMode="auto">
            <a:xfrm>
              <a:off x="2930" y="1782"/>
              <a:ext cx="202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3" name="Line 129"/>
            <p:cNvSpPr>
              <a:spLocks noChangeShapeType="1"/>
            </p:cNvSpPr>
            <p:nvPr/>
          </p:nvSpPr>
          <p:spPr bwMode="auto">
            <a:xfrm>
              <a:off x="2930" y="1787"/>
              <a:ext cx="202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4" name="Line 130"/>
            <p:cNvSpPr>
              <a:spLocks noChangeShapeType="1"/>
            </p:cNvSpPr>
            <p:nvPr/>
          </p:nvSpPr>
          <p:spPr bwMode="auto">
            <a:xfrm>
              <a:off x="2930" y="1572"/>
              <a:ext cx="202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5" name="Line 131"/>
            <p:cNvSpPr>
              <a:spLocks noChangeShapeType="1"/>
            </p:cNvSpPr>
            <p:nvPr/>
          </p:nvSpPr>
          <p:spPr bwMode="auto">
            <a:xfrm>
              <a:off x="2930" y="1576"/>
              <a:ext cx="202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6" name="Line 132"/>
            <p:cNvSpPr>
              <a:spLocks noChangeShapeType="1"/>
            </p:cNvSpPr>
            <p:nvPr/>
          </p:nvSpPr>
          <p:spPr bwMode="auto">
            <a:xfrm>
              <a:off x="2930" y="3045"/>
              <a:ext cx="202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7" name="Line 133"/>
            <p:cNvSpPr>
              <a:spLocks noChangeShapeType="1"/>
            </p:cNvSpPr>
            <p:nvPr/>
          </p:nvSpPr>
          <p:spPr bwMode="auto">
            <a:xfrm>
              <a:off x="2930" y="3049"/>
              <a:ext cx="202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8" name="Line 134"/>
            <p:cNvSpPr>
              <a:spLocks noChangeShapeType="1"/>
            </p:cNvSpPr>
            <p:nvPr/>
          </p:nvSpPr>
          <p:spPr bwMode="auto">
            <a:xfrm>
              <a:off x="2930" y="3053"/>
              <a:ext cx="202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9" name="Line 135"/>
            <p:cNvSpPr>
              <a:spLocks noChangeShapeType="1"/>
            </p:cNvSpPr>
            <p:nvPr/>
          </p:nvSpPr>
          <p:spPr bwMode="auto">
            <a:xfrm>
              <a:off x="2930" y="3058"/>
              <a:ext cx="2023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0" name="Rectangle 136"/>
            <p:cNvSpPr>
              <a:spLocks noChangeArrowheads="1"/>
            </p:cNvSpPr>
            <p:nvPr/>
          </p:nvSpPr>
          <p:spPr bwMode="auto">
            <a:xfrm>
              <a:off x="4911" y="2917"/>
              <a:ext cx="3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3151" name="Freeform 137"/>
            <p:cNvSpPr>
              <a:spLocks/>
            </p:cNvSpPr>
            <p:nvPr/>
          </p:nvSpPr>
          <p:spPr bwMode="auto">
            <a:xfrm>
              <a:off x="4931" y="3014"/>
              <a:ext cx="18" cy="79"/>
            </a:xfrm>
            <a:custGeom>
              <a:avLst/>
              <a:gdLst>
                <a:gd name="T0" fmla="*/ 0 w 18"/>
                <a:gd name="T1" fmla="*/ 0 h 79"/>
                <a:gd name="T2" fmla="*/ 18 w 18"/>
                <a:gd name="T3" fmla="*/ 39 h 79"/>
                <a:gd name="T4" fmla="*/ 0 w 18"/>
                <a:gd name="T5" fmla="*/ 79 h 79"/>
                <a:gd name="T6" fmla="*/ 0 w 18"/>
                <a:gd name="T7" fmla="*/ 0 h 7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"/>
                <a:gd name="T13" fmla="*/ 0 h 79"/>
                <a:gd name="T14" fmla="*/ 18 w 18"/>
                <a:gd name="T15" fmla="*/ 79 h 7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" h="79">
                  <a:moveTo>
                    <a:pt x="0" y="0"/>
                  </a:moveTo>
                  <a:lnTo>
                    <a:pt x="18" y="3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52" name="Line 138"/>
            <p:cNvSpPr>
              <a:spLocks noChangeShapeType="1"/>
            </p:cNvSpPr>
            <p:nvPr/>
          </p:nvSpPr>
          <p:spPr bwMode="auto">
            <a:xfrm flipV="1">
              <a:off x="3937" y="1361"/>
              <a:ext cx="1" cy="21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3" name="Line 139"/>
            <p:cNvSpPr>
              <a:spLocks noChangeShapeType="1"/>
            </p:cNvSpPr>
            <p:nvPr/>
          </p:nvSpPr>
          <p:spPr bwMode="auto">
            <a:xfrm flipV="1">
              <a:off x="3939" y="1361"/>
              <a:ext cx="1" cy="21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4" name="Line 140"/>
            <p:cNvSpPr>
              <a:spLocks noChangeShapeType="1"/>
            </p:cNvSpPr>
            <p:nvPr/>
          </p:nvSpPr>
          <p:spPr bwMode="auto">
            <a:xfrm flipV="1">
              <a:off x="3941" y="1361"/>
              <a:ext cx="1" cy="21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5" name="Line 141"/>
            <p:cNvSpPr>
              <a:spLocks noChangeShapeType="1"/>
            </p:cNvSpPr>
            <p:nvPr/>
          </p:nvSpPr>
          <p:spPr bwMode="auto">
            <a:xfrm flipV="1">
              <a:off x="3942" y="1361"/>
              <a:ext cx="1" cy="211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6" name="Rectangle 142"/>
            <p:cNvSpPr>
              <a:spLocks noChangeArrowheads="1"/>
            </p:cNvSpPr>
            <p:nvPr/>
          </p:nvSpPr>
          <p:spPr bwMode="auto">
            <a:xfrm>
              <a:off x="3964" y="1353"/>
              <a:ext cx="3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3157" name="Freeform 143"/>
            <p:cNvSpPr>
              <a:spLocks/>
            </p:cNvSpPr>
            <p:nvPr/>
          </p:nvSpPr>
          <p:spPr bwMode="auto">
            <a:xfrm>
              <a:off x="3923" y="1366"/>
              <a:ext cx="35" cy="39"/>
            </a:xfrm>
            <a:custGeom>
              <a:avLst/>
              <a:gdLst>
                <a:gd name="T0" fmla="*/ 0 w 35"/>
                <a:gd name="T1" fmla="*/ 39 h 39"/>
                <a:gd name="T2" fmla="*/ 18 w 35"/>
                <a:gd name="T3" fmla="*/ 0 h 39"/>
                <a:gd name="T4" fmla="*/ 35 w 35"/>
                <a:gd name="T5" fmla="*/ 39 h 39"/>
                <a:gd name="T6" fmla="*/ 0 w 35"/>
                <a:gd name="T7" fmla="*/ 39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"/>
                <a:gd name="T13" fmla="*/ 0 h 39"/>
                <a:gd name="T14" fmla="*/ 35 w 35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" h="39">
                  <a:moveTo>
                    <a:pt x="0" y="39"/>
                  </a:moveTo>
                  <a:lnTo>
                    <a:pt x="18" y="0"/>
                  </a:lnTo>
                  <a:lnTo>
                    <a:pt x="35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58" name="Rectangle 144"/>
            <p:cNvSpPr>
              <a:spLocks noChangeArrowheads="1"/>
            </p:cNvSpPr>
            <p:nvPr/>
          </p:nvSpPr>
          <p:spPr bwMode="auto">
            <a:xfrm>
              <a:off x="2928" y="1361"/>
              <a:ext cx="2025" cy="2118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3159" name="Line 145"/>
            <p:cNvSpPr>
              <a:spLocks noChangeShapeType="1"/>
            </p:cNvSpPr>
            <p:nvPr/>
          </p:nvSpPr>
          <p:spPr bwMode="auto">
            <a:xfrm>
              <a:off x="3132" y="3023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0" name="Rectangle 146"/>
            <p:cNvSpPr>
              <a:spLocks noChangeArrowheads="1"/>
            </p:cNvSpPr>
            <p:nvPr/>
          </p:nvSpPr>
          <p:spPr bwMode="auto">
            <a:xfrm>
              <a:off x="3112" y="3089"/>
              <a:ext cx="59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-8</a:t>
              </a:r>
              <a:endParaRPr lang="en-US"/>
            </a:p>
          </p:txBody>
        </p:sp>
        <p:sp>
          <p:nvSpPr>
            <p:cNvPr id="3161" name="Line 147"/>
            <p:cNvSpPr>
              <a:spLocks noChangeShapeType="1"/>
            </p:cNvSpPr>
            <p:nvPr/>
          </p:nvSpPr>
          <p:spPr bwMode="auto">
            <a:xfrm>
              <a:off x="3334" y="3023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2" name="Rectangle 148"/>
            <p:cNvSpPr>
              <a:spLocks noChangeArrowheads="1"/>
            </p:cNvSpPr>
            <p:nvPr/>
          </p:nvSpPr>
          <p:spPr bwMode="auto">
            <a:xfrm>
              <a:off x="3314" y="3089"/>
              <a:ext cx="59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3163" name="Line 149"/>
            <p:cNvSpPr>
              <a:spLocks noChangeShapeType="1"/>
            </p:cNvSpPr>
            <p:nvPr/>
          </p:nvSpPr>
          <p:spPr bwMode="auto">
            <a:xfrm>
              <a:off x="3536" y="3023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4" name="Rectangle 150"/>
            <p:cNvSpPr>
              <a:spLocks noChangeArrowheads="1"/>
            </p:cNvSpPr>
            <p:nvPr/>
          </p:nvSpPr>
          <p:spPr bwMode="auto">
            <a:xfrm>
              <a:off x="3516" y="3089"/>
              <a:ext cx="59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3165" name="Line 151"/>
            <p:cNvSpPr>
              <a:spLocks noChangeShapeType="1"/>
            </p:cNvSpPr>
            <p:nvPr/>
          </p:nvSpPr>
          <p:spPr bwMode="auto">
            <a:xfrm>
              <a:off x="3738" y="3023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6" name="Rectangle 152"/>
            <p:cNvSpPr>
              <a:spLocks noChangeArrowheads="1"/>
            </p:cNvSpPr>
            <p:nvPr/>
          </p:nvSpPr>
          <p:spPr bwMode="auto">
            <a:xfrm>
              <a:off x="3719" y="3089"/>
              <a:ext cx="59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3167" name="Rectangle 153"/>
            <p:cNvSpPr>
              <a:spLocks noChangeArrowheads="1"/>
            </p:cNvSpPr>
            <p:nvPr/>
          </p:nvSpPr>
          <p:spPr bwMode="auto">
            <a:xfrm>
              <a:off x="3948" y="3089"/>
              <a:ext cx="4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3168" name="Line 154"/>
            <p:cNvSpPr>
              <a:spLocks noChangeShapeType="1"/>
            </p:cNvSpPr>
            <p:nvPr/>
          </p:nvSpPr>
          <p:spPr bwMode="auto">
            <a:xfrm>
              <a:off x="4143" y="3023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9" name="Rectangle 155"/>
            <p:cNvSpPr>
              <a:spLocks noChangeArrowheads="1"/>
            </p:cNvSpPr>
            <p:nvPr/>
          </p:nvSpPr>
          <p:spPr bwMode="auto">
            <a:xfrm>
              <a:off x="4145" y="3089"/>
              <a:ext cx="4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3170" name="Line 156"/>
            <p:cNvSpPr>
              <a:spLocks noChangeShapeType="1"/>
            </p:cNvSpPr>
            <p:nvPr/>
          </p:nvSpPr>
          <p:spPr bwMode="auto">
            <a:xfrm>
              <a:off x="4345" y="3023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1" name="Rectangle 157"/>
            <p:cNvSpPr>
              <a:spLocks noChangeArrowheads="1"/>
            </p:cNvSpPr>
            <p:nvPr/>
          </p:nvSpPr>
          <p:spPr bwMode="auto">
            <a:xfrm>
              <a:off x="4347" y="3089"/>
              <a:ext cx="4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3172" name="Line 158"/>
            <p:cNvSpPr>
              <a:spLocks noChangeShapeType="1"/>
            </p:cNvSpPr>
            <p:nvPr/>
          </p:nvSpPr>
          <p:spPr bwMode="auto">
            <a:xfrm>
              <a:off x="4547" y="3023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3" name="Rectangle 159"/>
            <p:cNvSpPr>
              <a:spLocks noChangeArrowheads="1"/>
            </p:cNvSpPr>
            <p:nvPr/>
          </p:nvSpPr>
          <p:spPr bwMode="auto">
            <a:xfrm>
              <a:off x="4549" y="3089"/>
              <a:ext cx="4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3174" name="Line 160"/>
            <p:cNvSpPr>
              <a:spLocks noChangeShapeType="1"/>
            </p:cNvSpPr>
            <p:nvPr/>
          </p:nvSpPr>
          <p:spPr bwMode="auto">
            <a:xfrm>
              <a:off x="4749" y="3023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5" name="Rectangle 161"/>
            <p:cNvSpPr>
              <a:spLocks noChangeArrowheads="1"/>
            </p:cNvSpPr>
            <p:nvPr/>
          </p:nvSpPr>
          <p:spPr bwMode="auto">
            <a:xfrm>
              <a:off x="4751" y="3089"/>
              <a:ext cx="4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3176" name="Rectangle 162"/>
            <p:cNvSpPr>
              <a:spLocks noChangeArrowheads="1"/>
            </p:cNvSpPr>
            <p:nvPr/>
          </p:nvSpPr>
          <p:spPr bwMode="auto">
            <a:xfrm>
              <a:off x="3885" y="3220"/>
              <a:ext cx="59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3177" name="Line 163"/>
            <p:cNvSpPr>
              <a:spLocks noChangeShapeType="1"/>
            </p:cNvSpPr>
            <p:nvPr/>
          </p:nvSpPr>
          <p:spPr bwMode="auto">
            <a:xfrm>
              <a:off x="3927" y="3264"/>
              <a:ext cx="2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8" name="Rectangle 164"/>
            <p:cNvSpPr>
              <a:spLocks noChangeArrowheads="1"/>
            </p:cNvSpPr>
            <p:nvPr/>
          </p:nvSpPr>
          <p:spPr bwMode="auto">
            <a:xfrm>
              <a:off x="3905" y="2799"/>
              <a:ext cx="4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3179" name="Line 165"/>
            <p:cNvSpPr>
              <a:spLocks noChangeShapeType="1"/>
            </p:cNvSpPr>
            <p:nvPr/>
          </p:nvSpPr>
          <p:spPr bwMode="auto">
            <a:xfrm>
              <a:off x="3927" y="2843"/>
              <a:ext cx="2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0" name="Rectangle 166"/>
            <p:cNvSpPr>
              <a:spLocks noChangeArrowheads="1"/>
            </p:cNvSpPr>
            <p:nvPr/>
          </p:nvSpPr>
          <p:spPr bwMode="auto">
            <a:xfrm>
              <a:off x="3905" y="2589"/>
              <a:ext cx="4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3181" name="Line 167"/>
            <p:cNvSpPr>
              <a:spLocks noChangeShapeType="1"/>
            </p:cNvSpPr>
            <p:nvPr/>
          </p:nvSpPr>
          <p:spPr bwMode="auto">
            <a:xfrm>
              <a:off x="3927" y="2633"/>
              <a:ext cx="2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2" name="Rectangle 168"/>
            <p:cNvSpPr>
              <a:spLocks noChangeArrowheads="1"/>
            </p:cNvSpPr>
            <p:nvPr/>
          </p:nvSpPr>
          <p:spPr bwMode="auto">
            <a:xfrm>
              <a:off x="3905" y="2374"/>
              <a:ext cx="4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3183" name="Line 169"/>
            <p:cNvSpPr>
              <a:spLocks noChangeShapeType="1"/>
            </p:cNvSpPr>
            <p:nvPr/>
          </p:nvSpPr>
          <p:spPr bwMode="auto">
            <a:xfrm>
              <a:off x="3927" y="2418"/>
              <a:ext cx="2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4" name="Rectangle 170"/>
            <p:cNvSpPr>
              <a:spLocks noChangeArrowheads="1"/>
            </p:cNvSpPr>
            <p:nvPr/>
          </p:nvSpPr>
          <p:spPr bwMode="auto">
            <a:xfrm>
              <a:off x="3905" y="2164"/>
              <a:ext cx="4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3185" name="Line 171"/>
            <p:cNvSpPr>
              <a:spLocks noChangeShapeType="1"/>
            </p:cNvSpPr>
            <p:nvPr/>
          </p:nvSpPr>
          <p:spPr bwMode="auto">
            <a:xfrm>
              <a:off x="3927" y="2207"/>
              <a:ext cx="2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6" name="Rectangle 172"/>
            <p:cNvSpPr>
              <a:spLocks noChangeArrowheads="1"/>
            </p:cNvSpPr>
            <p:nvPr/>
          </p:nvSpPr>
          <p:spPr bwMode="auto">
            <a:xfrm>
              <a:off x="3905" y="1953"/>
              <a:ext cx="4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3187" name="Line 173"/>
            <p:cNvSpPr>
              <a:spLocks noChangeShapeType="1"/>
            </p:cNvSpPr>
            <p:nvPr/>
          </p:nvSpPr>
          <p:spPr bwMode="auto">
            <a:xfrm>
              <a:off x="3927" y="1997"/>
              <a:ext cx="2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8" name="Rectangle 174"/>
            <p:cNvSpPr>
              <a:spLocks noChangeArrowheads="1"/>
            </p:cNvSpPr>
            <p:nvPr/>
          </p:nvSpPr>
          <p:spPr bwMode="auto">
            <a:xfrm>
              <a:off x="3905" y="1743"/>
              <a:ext cx="4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3189" name="Line 175"/>
            <p:cNvSpPr>
              <a:spLocks noChangeShapeType="1"/>
            </p:cNvSpPr>
            <p:nvPr/>
          </p:nvSpPr>
          <p:spPr bwMode="auto">
            <a:xfrm>
              <a:off x="3927" y="1787"/>
              <a:ext cx="2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0" name="Rectangle 176"/>
            <p:cNvSpPr>
              <a:spLocks noChangeArrowheads="1"/>
            </p:cNvSpPr>
            <p:nvPr/>
          </p:nvSpPr>
          <p:spPr bwMode="auto">
            <a:xfrm>
              <a:off x="3905" y="1532"/>
              <a:ext cx="4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7</a:t>
              </a:r>
              <a:endParaRPr lang="en-US"/>
            </a:p>
          </p:txBody>
        </p:sp>
        <p:sp>
          <p:nvSpPr>
            <p:cNvPr id="3191" name="Line 177"/>
            <p:cNvSpPr>
              <a:spLocks noChangeShapeType="1"/>
            </p:cNvSpPr>
            <p:nvPr/>
          </p:nvSpPr>
          <p:spPr bwMode="auto">
            <a:xfrm>
              <a:off x="3927" y="1576"/>
              <a:ext cx="2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2" name="Rectangle 179"/>
            <p:cNvSpPr>
              <a:spLocks noChangeArrowheads="1"/>
            </p:cNvSpPr>
            <p:nvPr/>
          </p:nvSpPr>
          <p:spPr bwMode="auto">
            <a:xfrm>
              <a:off x="2928" y="1361"/>
              <a:ext cx="2025" cy="2118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sp>
        <p:nvSpPr>
          <p:cNvPr id="2081" name="Freeform 93"/>
          <p:cNvSpPr>
            <a:spLocks/>
          </p:cNvSpPr>
          <p:nvPr/>
        </p:nvSpPr>
        <p:spPr bwMode="auto">
          <a:xfrm>
            <a:off x="782638" y="2568575"/>
            <a:ext cx="2187575" cy="2470150"/>
          </a:xfrm>
          <a:custGeom>
            <a:avLst/>
            <a:gdLst>
              <a:gd name="T0" fmla="*/ 2147483647 w 808"/>
              <a:gd name="T1" fmla="*/ 2147483647 h 387"/>
              <a:gd name="T2" fmla="*/ 2147483647 w 808"/>
              <a:gd name="T3" fmla="*/ 2147483647 h 387"/>
              <a:gd name="T4" fmla="*/ 2147483647 w 808"/>
              <a:gd name="T5" fmla="*/ 2147483647 h 387"/>
              <a:gd name="T6" fmla="*/ 2147483647 w 808"/>
              <a:gd name="T7" fmla="*/ 2147483647 h 387"/>
              <a:gd name="T8" fmla="*/ 2147483647 w 808"/>
              <a:gd name="T9" fmla="*/ 2147483647 h 387"/>
              <a:gd name="T10" fmla="*/ 2147483647 w 808"/>
              <a:gd name="T11" fmla="*/ 2147483647 h 387"/>
              <a:gd name="T12" fmla="*/ 2147483647 w 808"/>
              <a:gd name="T13" fmla="*/ 2147483647 h 387"/>
              <a:gd name="T14" fmla="*/ 2147483647 w 808"/>
              <a:gd name="T15" fmla="*/ 2147483647 h 387"/>
              <a:gd name="T16" fmla="*/ 2147483647 w 808"/>
              <a:gd name="T17" fmla="*/ 2147483647 h 387"/>
              <a:gd name="T18" fmla="*/ 2147483647 w 808"/>
              <a:gd name="T19" fmla="*/ 2147483647 h 387"/>
              <a:gd name="T20" fmla="*/ 2147483647 w 808"/>
              <a:gd name="T21" fmla="*/ 2147483647 h 387"/>
              <a:gd name="T22" fmla="*/ 2147483647 w 808"/>
              <a:gd name="T23" fmla="*/ 2147483647 h 387"/>
              <a:gd name="T24" fmla="*/ 2147483647 w 808"/>
              <a:gd name="T25" fmla="*/ 2147483647 h 387"/>
              <a:gd name="T26" fmla="*/ 2147483647 w 808"/>
              <a:gd name="T27" fmla="*/ 2147483647 h 387"/>
              <a:gd name="T28" fmla="*/ 2147483647 w 808"/>
              <a:gd name="T29" fmla="*/ 2147483647 h 387"/>
              <a:gd name="T30" fmla="*/ 2147483647 w 808"/>
              <a:gd name="T31" fmla="*/ 2147483647 h 387"/>
              <a:gd name="T32" fmla="*/ 2147483647 w 808"/>
              <a:gd name="T33" fmla="*/ 2147483647 h 387"/>
              <a:gd name="T34" fmla="*/ 2147483647 w 808"/>
              <a:gd name="T35" fmla="*/ 2147483647 h 387"/>
              <a:gd name="T36" fmla="*/ 2147483647 w 808"/>
              <a:gd name="T37" fmla="*/ 2147483647 h 387"/>
              <a:gd name="T38" fmla="*/ 2147483647 w 808"/>
              <a:gd name="T39" fmla="*/ 2147483647 h 387"/>
              <a:gd name="T40" fmla="*/ 2147483647 w 808"/>
              <a:gd name="T41" fmla="*/ 2147483647 h 387"/>
              <a:gd name="T42" fmla="*/ 2147483647 w 808"/>
              <a:gd name="T43" fmla="*/ 2147483647 h 387"/>
              <a:gd name="T44" fmla="*/ 2147483647 w 808"/>
              <a:gd name="T45" fmla="*/ 2147483647 h 387"/>
              <a:gd name="T46" fmla="*/ 2147483647 w 808"/>
              <a:gd name="T47" fmla="*/ 2147483647 h 387"/>
              <a:gd name="T48" fmla="*/ 2147483647 w 808"/>
              <a:gd name="T49" fmla="*/ 2147483647 h 387"/>
              <a:gd name="T50" fmla="*/ 2147483647 w 808"/>
              <a:gd name="T51" fmla="*/ 2147483647 h 387"/>
              <a:gd name="T52" fmla="*/ 2147483647 w 808"/>
              <a:gd name="T53" fmla="*/ 2147483647 h 387"/>
              <a:gd name="T54" fmla="*/ 2147483647 w 808"/>
              <a:gd name="T55" fmla="*/ 2147483647 h 387"/>
              <a:gd name="T56" fmla="*/ 2147483647 w 808"/>
              <a:gd name="T57" fmla="*/ 2147483647 h 387"/>
              <a:gd name="T58" fmla="*/ 2147483647 w 808"/>
              <a:gd name="T59" fmla="*/ 2147483647 h 387"/>
              <a:gd name="T60" fmla="*/ 2147483647 w 808"/>
              <a:gd name="T61" fmla="*/ 2147483647 h 387"/>
              <a:gd name="T62" fmla="*/ 2147483647 w 808"/>
              <a:gd name="T63" fmla="*/ 2147483647 h 387"/>
              <a:gd name="T64" fmla="*/ 2147483647 w 808"/>
              <a:gd name="T65" fmla="*/ 2147483647 h 387"/>
              <a:gd name="T66" fmla="*/ 2147483647 w 808"/>
              <a:gd name="T67" fmla="*/ 2147483647 h 387"/>
              <a:gd name="T68" fmla="*/ 2147483647 w 808"/>
              <a:gd name="T69" fmla="*/ 2147483647 h 387"/>
              <a:gd name="T70" fmla="*/ 2147483647 w 808"/>
              <a:gd name="T71" fmla="*/ 2147483647 h 387"/>
              <a:gd name="T72" fmla="*/ 2147483647 w 808"/>
              <a:gd name="T73" fmla="*/ 2147483647 h 387"/>
              <a:gd name="T74" fmla="*/ 2147483647 w 808"/>
              <a:gd name="T75" fmla="*/ 2147483647 h 387"/>
              <a:gd name="T76" fmla="*/ 2147483647 w 808"/>
              <a:gd name="T77" fmla="*/ 2147483647 h 387"/>
              <a:gd name="T78" fmla="*/ 2147483647 w 808"/>
              <a:gd name="T79" fmla="*/ 2147483647 h 387"/>
              <a:gd name="T80" fmla="*/ 2147483647 w 808"/>
              <a:gd name="T81" fmla="*/ 2147483647 h 387"/>
              <a:gd name="T82" fmla="*/ 2147483647 w 808"/>
              <a:gd name="T83" fmla="*/ 2147483647 h 387"/>
              <a:gd name="T84" fmla="*/ 2147483647 w 808"/>
              <a:gd name="T85" fmla="*/ 2147483647 h 387"/>
              <a:gd name="T86" fmla="*/ 2147483647 w 808"/>
              <a:gd name="T87" fmla="*/ 2147483647 h 387"/>
              <a:gd name="T88" fmla="*/ 2147483647 w 808"/>
              <a:gd name="T89" fmla="*/ 2147483647 h 387"/>
              <a:gd name="T90" fmla="*/ 2147483647 w 808"/>
              <a:gd name="T91" fmla="*/ 2147483647 h 387"/>
              <a:gd name="T92" fmla="*/ 2147483647 w 808"/>
              <a:gd name="T93" fmla="*/ 2147483647 h 387"/>
              <a:gd name="T94" fmla="*/ 2147483647 w 808"/>
              <a:gd name="T95" fmla="*/ 2147483647 h 387"/>
              <a:gd name="T96" fmla="*/ 2147483647 w 808"/>
              <a:gd name="T97" fmla="*/ 2147483647 h 387"/>
              <a:gd name="T98" fmla="*/ 2147483647 w 808"/>
              <a:gd name="T99" fmla="*/ 2147483647 h 387"/>
              <a:gd name="T100" fmla="*/ 2147483647 w 808"/>
              <a:gd name="T101" fmla="*/ 2147483647 h 387"/>
              <a:gd name="T102" fmla="*/ 2147483647 w 808"/>
              <a:gd name="T103" fmla="*/ 2147483647 h 387"/>
              <a:gd name="T104" fmla="*/ 2147483647 w 808"/>
              <a:gd name="T105" fmla="*/ 2147483647 h 387"/>
              <a:gd name="T106" fmla="*/ 2147483647 w 808"/>
              <a:gd name="T107" fmla="*/ 2147483647 h 387"/>
              <a:gd name="T108" fmla="*/ 2147483647 w 808"/>
              <a:gd name="T109" fmla="*/ 2147483647 h 387"/>
              <a:gd name="T110" fmla="*/ 2147483647 w 808"/>
              <a:gd name="T111" fmla="*/ 2147483647 h 387"/>
              <a:gd name="T112" fmla="*/ 2147483647 w 808"/>
              <a:gd name="T113" fmla="*/ 2147483647 h 38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808"/>
              <a:gd name="T172" fmla="*/ 0 h 387"/>
              <a:gd name="T173" fmla="*/ 808 w 808"/>
              <a:gd name="T174" fmla="*/ 387 h 387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808" h="387">
                <a:moveTo>
                  <a:pt x="0" y="11"/>
                </a:moveTo>
                <a:lnTo>
                  <a:pt x="2" y="13"/>
                </a:lnTo>
                <a:lnTo>
                  <a:pt x="4" y="15"/>
                </a:lnTo>
                <a:lnTo>
                  <a:pt x="6" y="17"/>
                </a:lnTo>
                <a:lnTo>
                  <a:pt x="8" y="19"/>
                </a:lnTo>
                <a:lnTo>
                  <a:pt x="10" y="21"/>
                </a:lnTo>
                <a:lnTo>
                  <a:pt x="12" y="23"/>
                </a:lnTo>
                <a:lnTo>
                  <a:pt x="14" y="25"/>
                </a:lnTo>
                <a:lnTo>
                  <a:pt x="16" y="27"/>
                </a:lnTo>
                <a:lnTo>
                  <a:pt x="18" y="28"/>
                </a:lnTo>
                <a:lnTo>
                  <a:pt x="20" y="30"/>
                </a:lnTo>
                <a:lnTo>
                  <a:pt x="22" y="32"/>
                </a:lnTo>
                <a:lnTo>
                  <a:pt x="24" y="34"/>
                </a:lnTo>
                <a:lnTo>
                  <a:pt x="26" y="36"/>
                </a:lnTo>
                <a:lnTo>
                  <a:pt x="28" y="38"/>
                </a:lnTo>
                <a:lnTo>
                  <a:pt x="30" y="40"/>
                </a:lnTo>
                <a:lnTo>
                  <a:pt x="32" y="42"/>
                </a:lnTo>
                <a:lnTo>
                  <a:pt x="34" y="43"/>
                </a:lnTo>
                <a:lnTo>
                  <a:pt x="36" y="45"/>
                </a:lnTo>
                <a:lnTo>
                  <a:pt x="38" y="47"/>
                </a:lnTo>
                <a:lnTo>
                  <a:pt x="40" y="49"/>
                </a:lnTo>
                <a:lnTo>
                  <a:pt x="42" y="51"/>
                </a:lnTo>
                <a:lnTo>
                  <a:pt x="44" y="53"/>
                </a:lnTo>
                <a:lnTo>
                  <a:pt x="46" y="55"/>
                </a:lnTo>
                <a:lnTo>
                  <a:pt x="48" y="57"/>
                </a:lnTo>
                <a:lnTo>
                  <a:pt x="50" y="59"/>
                </a:lnTo>
                <a:lnTo>
                  <a:pt x="52" y="60"/>
                </a:lnTo>
                <a:lnTo>
                  <a:pt x="54" y="62"/>
                </a:lnTo>
                <a:lnTo>
                  <a:pt x="56" y="64"/>
                </a:lnTo>
                <a:lnTo>
                  <a:pt x="58" y="66"/>
                </a:lnTo>
                <a:lnTo>
                  <a:pt x="60" y="68"/>
                </a:lnTo>
                <a:lnTo>
                  <a:pt x="62" y="70"/>
                </a:lnTo>
                <a:lnTo>
                  <a:pt x="64" y="72"/>
                </a:lnTo>
                <a:lnTo>
                  <a:pt x="66" y="74"/>
                </a:lnTo>
                <a:lnTo>
                  <a:pt x="68" y="76"/>
                </a:lnTo>
                <a:lnTo>
                  <a:pt x="70" y="77"/>
                </a:lnTo>
                <a:lnTo>
                  <a:pt x="72" y="79"/>
                </a:lnTo>
                <a:lnTo>
                  <a:pt x="74" y="81"/>
                </a:lnTo>
                <a:lnTo>
                  <a:pt x="76" y="83"/>
                </a:lnTo>
                <a:lnTo>
                  <a:pt x="78" y="85"/>
                </a:lnTo>
                <a:lnTo>
                  <a:pt x="80" y="87"/>
                </a:lnTo>
                <a:lnTo>
                  <a:pt x="82" y="89"/>
                </a:lnTo>
                <a:lnTo>
                  <a:pt x="84" y="91"/>
                </a:lnTo>
                <a:lnTo>
                  <a:pt x="86" y="93"/>
                </a:lnTo>
                <a:lnTo>
                  <a:pt x="88" y="94"/>
                </a:lnTo>
                <a:lnTo>
                  <a:pt x="90" y="96"/>
                </a:lnTo>
                <a:lnTo>
                  <a:pt x="92" y="98"/>
                </a:lnTo>
                <a:lnTo>
                  <a:pt x="94" y="100"/>
                </a:lnTo>
                <a:lnTo>
                  <a:pt x="96" y="102"/>
                </a:lnTo>
                <a:lnTo>
                  <a:pt x="98" y="104"/>
                </a:lnTo>
                <a:lnTo>
                  <a:pt x="100" y="106"/>
                </a:lnTo>
                <a:lnTo>
                  <a:pt x="102" y="108"/>
                </a:lnTo>
                <a:lnTo>
                  <a:pt x="104" y="110"/>
                </a:lnTo>
                <a:lnTo>
                  <a:pt x="106" y="111"/>
                </a:lnTo>
                <a:lnTo>
                  <a:pt x="108" y="113"/>
                </a:lnTo>
                <a:lnTo>
                  <a:pt x="110" y="115"/>
                </a:lnTo>
                <a:lnTo>
                  <a:pt x="112" y="117"/>
                </a:lnTo>
                <a:lnTo>
                  <a:pt x="114" y="119"/>
                </a:lnTo>
                <a:lnTo>
                  <a:pt x="116" y="121"/>
                </a:lnTo>
                <a:lnTo>
                  <a:pt x="118" y="123"/>
                </a:lnTo>
                <a:lnTo>
                  <a:pt x="120" y="125"/>
                </a:lnTo>
                <a:lnTo>
                  <a:pt x="122" y="126"/>
                </a:lnTo>
                <a:lnTo>
                  <a:pt x="124" y="128"/>
                </a:lnTo>
                <a:lnTo>
                  <a:pt x="126" y="130"/>
                </a:lnTo>
                <a:lnTo>
                  <a:pt x="128" y="132"/>
                </a:lnTo>
                <a:lnTo>
                  <a:pt x="130" y="134"/>
                </a:lnTo>
                <a:lnTo>
                  <a:pt x="132" y="136"/>
                </a:lnTo>
                <a:lnTo>
                  <a:pt x="134" y="138"/>
                </a:lnTo>
                <a:lnTo>
                  <a:pt x="136" y="140"/>
                </a:lnTo>
                <a:lnTo>
                  <a:pt x="138" y="142"/>
                </a:lnTo>
                <a:lnTo>
                  <a:pt x="140" y="143"/>
                </a:lnTo>
                <a:lnTo>
                  <a:pt x="142" y="145"/>
                </a:lnTo>
                <a:lnTo>
                  <a:pt x="144" y="147"/>
                </a:lnTo>
                <a:lnTo>
                  <a:pt x="146" y="149"/>
                </a:lnTo>
                <a:lnTo>
                  <a:pt x="148" y="151"/>
                </a:lnTo>
                <a:lnTo>
                  <a:pt x="150" y="153"/>
                </a:lnTo>
                <a:lnTo>
                  <a:pt x="152" y="155"/>
                </a:lnTo>
                <a:lnTo>
                  <a:pt x="154" y="157"/>
                </a:lnTo>
                <a:lnTo>
                  <a:pt x="156" y="159"/>
                </a:lnTo>
                <a:lnTo>
                  <a:pt x="158" y="160"/>
                </a:lnTo>
                <a:lnTo>
                  <a:pt x="160" y="162"/>
                </a:lnTo>
                <a:lnTo>
                  <a:pt x="162" y="164"/>
                </a:lnTo>
                <a:lnTo>
                  <a:pt x="164" y="166"/>
                </a:lnTo>
                <a:lnTo>
                  <a:pt x="166" y="168"/>
                </a:lnTo>
                <a:lnTo>
                  <a:pt x="168" y="170"/>
                </a:lnTo>
                <a:lnTo>
                  <a:pt x="170" y="172"/>
                </a:lnTo>
                <a:lnTo>
                  <a:pt x="172" y="174"/>
                </a:lnTo>
                <a:lnTo>
                  <a:pt x="174" y="176"/>
                </a:lnTo>
                <a:lnTo>
                  <a:pt x="176" y="177"/>
                </a:lnTo>
                <a:lnTo>
                  <a:pt x="178" y="179"/>
                </a:lnTo>
                <a:lnTo>
                  <a:pt x="180" y="181"/>
                </a:lnTo>
                <a:lnTo>
                  <a:pt x="182" y="183"/>
                </a:lnTo>
                <a:lnTo>
                  <a:pt x="184" y="185"/>
                </a:lnTo>
                <a:lnTo>
                  <a:pt x="186" y="187"/>
                </a:lnTo>
                <a:lnTo>
                  <a:pt x="188" y="189"/>
                </a:lnTo>
                <a:lnTo>
                  <a:pt x="190" y="191"/>
                </a:lnTo>
                <a:lnTo>
                  <a:pt x="192" y="193"/>
                </a:lnTo>
                <a:lnTo>
                  <a:pt x="194" y="194"/>
                </a:lnTo>
                <a:lnTo>
                  <a:pt x="196" y="196"/>
                </a:lnTo>
                <a:lnTo>
                  <a:pt x="198" y="198"/>
                </a:lnTo>
                <a:lnTo>
                  <a:pt x="200" y="200"/>
                </a:lnTo>
                <a:lnTo>
                  <a:pt x="202" y="202"/>
                </a:lnTo>
                <a:lnTo>
                  <a:pt x="204" y="204"/>
                </a:lnTo>
                <a:lnTo>
                  <a:pt x="206" y="206"/>
                </a:lnTo>
                <a:lnTo>
                  <a:pt x="208" y="208"/>
                </a:lnTo>
                <a:lnTo>
                  <a:pt x="210" y="209"/>
                </a:lnTo>
                <a:lnTo>
                  <a:pt x="212" y="211"/>
                </a:lnTo>
                <a:lnTo>
                  <a:pt x="214" y="213"/>
                </a:lnTo>
                <a:lnTo>
                  <a:pt x="216" y="215"/>
                </a:lnTo>
                <a:lnTo>
                  <a:pt x="218" y="217"/>
                </a:lnTo>
                <a:lnTo>
                  <a:pt x="220" y="219"/>
                </a:lnTo>
                <a:lnTo>
                  <a:pt x="222" y="221"/>
                </a:lnTo>
                <a:lnTo>
                  <a:pt x="224" y="223"/>
                </a:lnTo>
                <a:lnTo>
                  <a:pt x="226" y="225"/>
                </a:lnTo>
                <a:lnTo>
                  <a:pt x="228" y="226"/>
                </a:lnTo>
                <a:lnTo>
                  <a:pt x="230" y="228"/>
                </a:lnTo>
                <a:lnTo>
                  <a:pt x="232" y="230"/>
                </a:lnTo>
                <a:lnTo>
                  <a:pt x="234" y="232"/>
                </a:lnTo>
                <a:lnTo>
                  <a:pt x="236" y="234"/>
                </a:lnTo>
                <a:lnTo>
                  <a:pt x="238" y="236"/>
                </a:lnTo>
                <a:lnTo>
                  <a:pt x="240" y="238"/>
                </a:lnTo>
                <a:lnTo>
                  <a:pt x="242" y="240"/>
                </a:lnTo>
                <a:lnTo>
                  <a:pt x="244" y="242"/>
                </a:lnTo>
                <a:lnTo>
                  <a:pt x="246" y="243"/>
                </a:lnTo>
                <a:lnTo>
                  <a:pt x="248" y="245"/>
                </a:lnTo>
                <a:lnTo>
                  <a:pt x="250" y="247"/>
                </a:lnTo>
                <a:lnTo>
                  <a:pt x="252" y="249"/>
                </a:lnTo>
                <a:lnTo>
                  <a:pt x="254" y="251"/>
                </a:lnTo>
                <a:lnTo>
                  <a:pt x="256" y="253"/>
                </a:lnTo>
                <a:lnTo>
                  <a:pt x="258" y="255"/>
                </a:lnTo>
                <a:lnTo>
                  <a:pt x="260" y="257"/>
                </a:lnTo>
                <a:lnTo>
                  <a:pt x="262" y="259"/>
                </a:lnTo>
                <a:lnTo>
                  <a:pt x="264" y="260"/>
                </a:lnTo>
                <a:lnTo>
                  <a:pt x="266" y="262"/>
                </a:lnTo>
                <a:lnTo>
                  <a:pt x="268" y="264"/>
                </a:lnTo>
                <a:lnTo>
                  <a:pt x="270" y="266"/>
                </a:lnTo>
                <a:lnTo>
                  <a:pt x="272" y="268"/>
                </a:lnTo>
                <a:lnTo>
                  <a:pt x="274" y="270"/>
                </a:lnTo>
                <a:lnTo>
                  <a:pt x="276" y="272"/>
                </a:lnTo>
                <a:lnTo>
                  <a:pt x="278" y="274"/>
                </a:lnTo>
                <a:lnTo>
                  <a:pt x="280" y="276"/>
                </a:lnTo>
                <a:lnTo>
                  <a:pt x="282" y="277"/>
                </a:lnTo>
                <a:lnTo>
                  <a:pt x="284" y="279"/>
                </a:lnTo>
                <a:lnTo>
                  <a:pt x="286" y="281"/>
                </a:lnTo>
                <a:lnTo>
                  <a:pt x="288" y="283"/>
                </a:lnTo>
                <a:lnTo>
                  <a:pt x="290" y="285"/>
                </a:lnTo>
                <a:lnTo>
                  <a:pt x="292" y="287"/>
                </a:lnTo>
                <a:lnTo>
                  <a:pt x="294" y="289"/>
                </a:lnTo>
                <a:lnTo>
                  <a:pt x="296" y="291"/>
                </a:lnTo>
                <a:lnTo>
                  <a:pt x="298" y="292"/>
                </a:lnTo>
                <a:lnTo>
                  <a:pt x="300" y="294"/>
                </a:lnTo>
                <a:lnTo>
                  <a:pt x="302" y="296"/>
                </a:lnTo>
                <a:lnTo>
                  <a:pt x="304" y="298"/>
                </a:lnTo>
                <a:lnTo>
                  <a:pt x="306" y="300"/>
                </a:lnTo>
                <a:lnTo>
                  <a:pt x="308" y="302"/>
                </a:lnTo>
                <a:lnTo>
                  <a:pt x="310" y="304"/>
                </a:lnTo>
                <a:lnTo>
                  <a:pt x="312" y="306"/>
                </a:lnTo>
                <a:lnTo>
                  <a:pt x="314" y="308"/>
                </a:lnTo>
                <a:lnTo>
                  <a:pt x="316" y="309"/>
                </a:lnTo>
                <a:lnTo>
                  <a:pt x="318" y="311"/>
                </a:lnTo>
                <a:lnTo>
                  <a:pt x="320" y="313"/>
                </a:lnTo>
                <a:lnTo>
                  <a:pt x="322" y="315"/>
                </a:lnTo>
                <a:lnTo>
                  <a:pt x="324" y="317"/>
                </a:lnTo>
                <a:lnTo>
                  <a:pt x="326" y="319"/>
                </a:lnTo>
                <a:lnTo>
                  <a:pt x="328" y="321"/>
                </a:lnTo>
                <a:lnTo>
                  <a:pt x="330" y="323"/>
                </a:lnTo>
                <a:lnTo>
                  <a:pt x="332" y="325"/>
                </a:lnTo>
                <a:lnTo>
                  <a:pt x="334" y="326"/>
                </a:lnTo>
                <a:lnTo>
                  <a:pt x="336" y="328"/>
                </a:lnTo>
                <a:lnTo>
                  <a:pt x="338" y="330"/>
                </a:lnTo>
                <a:lnTo>
                  <a:pt x="340" y="332"/>
                </a:lnTo>
                <a:lnTo>
                  <a:pt x="342" y="334"/>
                </a:lnTo>
                <a:lnTo>
                  <a:pt x="344" y="336"/>
                </a:lnTo>
                <a:lnTo>
                  <a:pt x="346" y="338"/>
                </a:lnTo>
                <a:lnTo>
                  <a:pt x="348" y="340"/>
                </a:lnTo>
                <a:lnTo>
                  <a:pt x="350" y="342"/>
                </a:lnTo>
                <a:lnTo>
                  <a:pt x="352" y="343"/>
                </a:lnTo>
                <a:lnTo>
                  <a:pt x="354" y="345"/>
                </a:lnTo>
                <a:lnTo>
                  <a:pt x="356" y="347"/>
                </a:lnTo>
                <a:lnTo>
                  <a:pt x="358" y="349"/>
                </a:lnTo>
                <a:lnTo>
                  <a:pt x="360" y="351"/>
                </a:lnTo>
                <a:lnTo>
                  <a:pt x="362" y="353"/>
                </a:lnTo>
                <a:lnTo>
                  <a:pt x="364" y="355"/>
                </a:lnTo>
                <a:lnTo>
                  <a:pt x="366" y="357"/>
                </a:lnTo>
                <a:lnTo>
                  <a:pt x="368" y="359"/>
                </a:lnTo>
                <a:lnTo>
                  <a:pt x="370" y="360"/>
                </a:lnTo>
                <a:lnTo>
                  <a:pt x="372" y="362"/>
                </a:lnTo>
                <a:lnTo>
                  <a:pt x="374" y="364"/>
                </a:lnTo>
                <a:lnTo>
                  <a:pt x="376" y="366"/>
                </a:lnTo>
                <a:lnTo>
                  <a:pt x="378" y="368"/>
                </a:lnTo>
                <a:lnTo>
                  <a:pt x="380" y="370"/>
                </a:lnTo>
                <a:lnTo>
                  <a:pt x="382" y="372"/>
                </a:lnTo>
                <a:lnTo>
                  <a:pt x="384" y="374"/>
                </a:lnTo>
                <a:lnTo>
                  <a:pt x="386" y="375"/>
                </a:lnTo>
                <a:lnTo>
                  <a:pt x="388" y="377"/>
                </a:lnTo>
                <a:lnTo>
                  <a:pt x="390" y="379"/>
                </a:lnTo>
                <a:lnTo>
                  <a:pt x="392" y="381"/>
                </a:lnTo>
                <a:lnTo>
                  <a:pt x="394" y="383"/>
                </a:lnTo>
                <a:lnTo>
                  <a:pt x="396" y="385"/>
                </a:lnTo>
                <a:lnTo>
                  <a:pt x="398" y="387"/>
                </a:lnTo>
                <a:lnTo>
                  <a:pt x="400" y="385"/>
                </a:lnTo>
                <a:lnTo>
                  <a:pt x="402" y="383"/>
                </a:lnTo>
                <a:lnTo>
                  <a:pt x="404" y="381"/>
                </a:lnTo>
                <a:lnTo>
                  <a:pt x="406" y="379"/>
                </a:lnTo>
                <a:lnTo>
                  <a:pt x="408" y="377"/>
                </a:lnTo>
                <a:lnTo>
                  <a:pt x="410" y="375"/>
                </a:lnTo>
                <a:lnTo>
                  <a:pt x="412" y="374"/>
                </a:lnTo>
                <a:lnTo>
                  <a:pt x="414" y="372"/>
                </a:lnTo>
                <a:lnTo>
                  <a:pt x="416" y="370"/>
                </a:lnTo>
                <a:lnTo>
                  <a:pt x="418" y="368"/>
                </a:lnTo>
                <a:lnTo>
                  <a:pt x="420" y="366"/>
                </a:lnTo>
                <a:lnTo>
                  <a:pt x="422" y="364"/>
                </a:lnTo>
                <a:lnTo>
                  <a:pt x="424" y="362"/>
                </a:lnTo>
                <a:lnTo>
                  <a:pt x="426" y="360"/>
                </a:lnTo>
                <a:lnTo>
                  <a:pt x="428" y="359"/>
                </a:lnTo>
                <a:lnTo>
                  <a:pt x="430" y="357"/>
                </a:lnTo>
                <a:lnTo>
                  <a:pt x="432" y="355"/>
                </a:lnTo>
                <a:lnTo>
                  <a:pt x="434" y="353"/>
                </a:lnTo>
                <a:lnTo>
                  <a:pt x="436" y="351"/>
                </a:lnTo>
                <a:lnTo>
                  <a:pt x="438" y="349"/>
                </a:lnTo>
                <a:lnTo>
                  <a:pt x="440" y="347"/>
                </a:lnTo>
                <a:lnTo>
                  <a:pt x="442" y="345"/>
                </a:lnTo>
                <a:lnTo>
                  <a:pt x="444" y="343"/>
                </a:lnTo>
                <a:lnTo>
                  <a:pt x="446" y="342"/>
                </a:lnTo>
                <a:lnTo>
                  <a:pt x="448" y="340"/>
                </a:lnTo>
                <a:lnTo>
                  <a:pt x="450" y="338"/>
                </a:lnTo>
                <a:lnTo>
                  <a:pt x="452" y="336"/>
                </a:lnTo>
                <a:lnTo>
                  <a:pt x="454" y="334"/>
                </a:lnTo>
                <a:lnTo>
                  <a:pt x="456" y="332"/>
                </a:lnTo>
                <a:lnTo>
                  <a:pt x="458" y="330"/>
                </a:lnTo>
                <a:lnTo>
                  <a:pt x="460" y="328"/>
                </a:lnTo>
                <a:lnTo>
                  <a:pt x="462" y="326"/>
                </a:lnTo>
                <a:lnTo>
                  <a:pt x="464" y="325"/>
                </a:lnTo>
                <a:lnTo>
                  <a:pt x="466" y="323"/>
                </a:lnTo>
                <a:lnTo>
                  <a:pt x="468" y="321"/>
                </a:lnTo>
                <a:lnTo>
                  <a:pt x="470" y="319"/>
                </a:lnTo>
                <a:lnTo>
                  <a:pt x="472" y="317"/>
                </a:lnTo>
                <a:lnTo>
                  <a:pt x="474" y="315"/>
                </a:lnTo>
                <a:lnTo>
                  <a:pt x="476" y="313"/>
                </a:lnTo>
                <a:lnTo>
                  <a:pt x="478" y="311"/>
                </a:lnTo>
                <a:lnTo>
                  <a:pt x="480" y="309"/>
                </a:lnTo>
                <a:lnTo>
                  <a:pt x="482" y="308"/>
                </a:lnTo>
                <a:lnTo>
                  <a:pt x="484" y="306"/>
                </a:lnTo>
                <a:lnTo>
                  <a:pt x="486" y="304"/>
                </a:lnTo>
                <a:lnTo>
                  <a:pt x="488" y="302"/>
                </a:lnTo>
                <a:lnTo>
                  <a:pt x="490" y="300"/>
                </a:lnTo>
                <a:lnTo>
                  <a:pt x="492" y="298"/>
                </a:lnTo>
                <a:lnTo>
                  <a:pt x="494" y="296"/>
                </a:lnTo>
                <a:lnTo>
                  <a:pt x="496" y="294"/>
                </a:lnTo>
                <a:lnTo>
                  <a:pt x="498" y="292"/>
                </a:lnTo>
                <a:lnTo>
                  <a:pt x="500" y="291"/>
                </a:lnTo>
                <a:lnTo>
                  <a:pt x="502" y="289"/>
                </a:lnTo>
                <a:lnTo>
                  <a:pt x="504" y="287"/>
                </a:lnTo>
                <a:lnTo>
                  <a:pt x="506" y="285"/>
                </a:lnTo>
                <a:lnTo>
                  <a:pt x="508" y="283"/>
                </a:lnTo>
                <a:lnTo>
                  <a:pt x="510" y="281"/>
                </a:lnTo>
                <a:lnTo>
                  <a:pt x="512" y="279"/>
                </a:lnTo>
                <a:lnTo>
                  <a:pt x="514" y="277"/>
                </a:lnTo>
                <a:lnTo>
                  <a:pt x="516" y="276"/>
                </a:lnTo>
                <a:lnTo>
                  <a:pt x="518" y="274"/>
                </a:lnTo>
                <a:lnTo>
                  <a:pt x="520" y="272"/>
                </a:lnTo>
                <a:lnTo>
                  <a:pt x="522" y="270"/>
                </a:lnTo>
                <a:lnTo>
                  <a:pt x="524" y="268"/>
                </a:lnTo>
                <a:lnTo>
                  <a:pt x="526" y="266"/>
                </a:lnTo>
                <a:lnTo>
                  <a:pt x="528" y="264"/>
                </a:lnTo>
                <a:lnTo>
                  <a:pt x="530" y="262"/>
                </a:lnTo>
                <a:lnTo>
                  <a:pt x="532" y="260"/>
                </a:lnTo>
                <a:lnTo>
                  <a:pt x="534" y="259"/>
                </a:lnTo>
                <a:lnTo>
                  <a:pt x="536" y="257"/>
                </a:lnTo>
                <a:lnTo>
                  <a:pt x="538" y="255"/>
                </a:lnTo>
                <a:lnTo>
                  <a:pt x="540" y="253"/>
                </a:lnTo>
                <a:lnTo>
                  <a:pt x="542" y="251"/>
                </a:lnTo>
                <a:lnTo>
                  <a:pt x="544" y="249"/>
                </a:lnTo>
                <a:lnTo>
                  <a:pt x="546" y="247"/>
                </a:lnTo>
                <a:lnTo>
                  <a:pt x="548" y="245"/>
                </a:lnTo>
                <a:lnTo>
                  <a:pt x="550" y="243"/>
                </a:lnTo>
                <a:lnTo>
                  <a:pt x="552" y="242"/>
                </a:lnTo>
                <a:lnTo>
                  <a:pt x="554" y="240"/>
                </a:lnTo>
                <a:lnTo>
                  <a:pt x="556" y="238"/>
                </a:lnTo>
                <a:lnTo>
                  <a:pt x="558" y="236"/>
                </a:lnTo>
                <a:lnTo>
                  <a:pt x="560" y="234"/>
                </a:lnTo>
                <a:lnTo>
                  <a:pt x="562" y="232"/>
                </a:lnTo>
                <a:lnTo>
                  <a:pt x="564" y="230"/>
                </a:lnTo>
                <a:lnTo>
                  <a:pt x="566" y="228"/>
                </a:lnTo>
                <a:lnTo>
                  <a:pt x="568" y="226"/>
                </a:lnTo>
                <a:lnTo>
                  <a:pt x="570" y="225"/>
                </a:lnTo>
                <a:lnTo>
                  <a:pt x="572" y="223"/>
                </a:lnTo>
                <a:lnTo>
                  <a:pt x="574" y="221"/>
                </a:lnTo>
                <a:lnTo>
                  <a:pt x="576" y="219"/>
                </a:lnTo>
                <a:lnTo>
                  <a:pt x="578" y="217"/>
                </a:lnTo>
                <a:lnTo>
                  <a:pt x="580" y="215"/>
                </a:lnTo>
                <a:lnTo>
                  <a:pt x="582" y="213"/>
                </a:lnTo>
                <a:lnTo>
                  <a:pt x="584" y="211"/>
                </a:lnTo>
                <a:lnTo>
                  <a:pt x="586" y="209"/>
                </a:lnTo>
                <a:lnTo>
                  <a:pt x="588" y="208"/>
                </a:lnTo>
                <a:lnTo>
                  <a:pt x="590" y="206"/>
                </a:lnTo>
                <a:lnTo>
                  <a:pt x="592" y="204"/>
                </a:lnTo>
                <a:lnTo>
                  <a:pt x="594" y="202"/>
                </a:lnTo>
                <a:lnTo>
                  <a:pt x="596" y="200"/>
                </a:lnTo>
                <a:lnTo>
                  <a:pt x="598" y="198"/>
                </a:lnTo>
                <a:lnTo>
                  <a:pt x="600" y="196"/>
                </a:lnTo>
                <a:lnTo>
                  <a:pt x="602" y="194"/>
                </a:lnTo>
                <a:lnTo>
                  <a:pt x="604" y="193"/>
                </a:lnTo>
                <a:lnTo>
                  <a:pt x="606" y="191"/>
                </a:lnTo>
                <a:lnTo>
                  <a:pt x="608" y="189"/>
                </a:lnTo>
                <a:lnTo>
                  <a:pt x="610" y="187"/>
                </a:lnTo>
                <a:lnTo>
                  <a:pt x="612" y="185"/>
                </a:lnTo>
                <a:lnTo>
                  <a:pt x="614" y="183"/>
                </a:lnTo>
                <a:lnTo>
                  <a:pt x="616" y="181"/>
                </a:lnTo>
                <a:lnTo>
                  <a:pt x="618" y="179"/>
                </a:lnTo>
                <a:lnTo>
                  <a:pt x="620" y="177"/>
                </a:lnTo>
                <a:lnTo>
                  <a:pt x="622" y="176"/>
                </a:lnTo>
                <a:lnTo>
                  <a:pt x="624" y="174"/>
                </a:lnTo>
                <a:lnTo>
                  <a:pt x="626" y="172"/>
                </a:lnTo>
                <a:lnTo>
                  <a:pt x="628" y="170"/>
                </a:lnTo>
                <a:lnTo>
                  <a:pt x="630" y="168"/>
                </a:lnTo>
                <a:lnTo>
                  <a:pt x="632" y="166"/>
                </a:lnTo>
                <a:lnTo>
                  <a:pt x="634" y="164"/>
                </a:lnTo>
                <a:lnTo>
                  <a:pt x="636" y="162"/>
                </a:lnTo>
                <a:lnTo>
                  <a:pt x="638" y="160"/>
                </a:lnTo>
                <a:lnTo>
                  <a:pt x="640" y="159"/>
                </a:lnTo>
                <a:lnTo>
                  <a:pt x="642" y="157"/>
                </a:lnTo>
                <a:lnTo>
                  <a:pt x="644" y="155"/>
                </a:lnTo>
                <a:lnTo>
                  <a:pt x="646" y="153"/>
                </a:lnTo>
                <a:lnTo>
                  <a:pt x="648" y="151"/>
                </a:lnTo>
                <a:lnTo>
                  <a:pt x="650" y="149"/>
                </a:lnTo>
                <a:lnTo>
                  <a:pt x="652" y="147"/>
                </a:lnTo>
                <a:lnTo>
                  <a:pt x="654" y="145"/>
                </a:lnTo>
                <a:lnTo>
                  <a:pt x="656" y="143"/>
                </a:lnTo>
                <a:lnTo>
                  <a:pt x="658" y="142"/>
                </a:lnTo>
                <a:lnTo>
                  <a:pt x="660" y="140"/>
                </a:lnTo>
                <a:lnTo>
                  <a:pt x="662" y="138"/>
                </a:lnTo>
                <a:lnTo>
                  <a:pt x="664" y="136"/>
                </a:lnTo>
                <a:lnTo>
                  <a:pt x="666" y="134"/>
                </a:lnTo>
                <a:lnTo>
                  <a:pt x="668" y="132"/>
                </a:lnTo>
                <a:lnTo>
                  <a:pt x="670" y="130"/>
                </a:lnTo>
                <a:lnTo>
                  <a:pt x="672" y="128"/>
                </a:lnTo>
                <a:lnTo>
                  <a:pt x="674" y="126"/>
                </a:lnTo>
                <a:lnTo>
                  <a:pt x="676" y="125"/>
                </a:lnTo>
                <a:lnTo>
                  <a:pt x="678" y="123"/>
                </a:lnTo>
                <a:lnTo>
                  <a:pt x="680" y="121"/>
                </a:lnTo>
                <a:lnTo>
                  <a:pt x="682" y="119"/>
                </a:lnTo>
                <a:lnTo>
                  <a:pt x="684" y="117"/>
                </a:lnTo>
                <a:lnTo>
                  <a:pt x="686" y="115"/>
                </a:lnTo>
                <a:lnTo>
                  <a:pt x="688" y="113"/>
                </a:lnTo>
                <a:lnTo>
                  <a:pt x="690" y="111"/>
                </a:lnTo>
                <a:lnTo>
                  <a:pt x="692" y="110"/>
                </a:lnTo>
                <a:lnTo>
                  <a:pt x="694" y="108"/>
                </a:lnTo>
                <a:lnTo>
                  <a:pt x="696" y="106"/>
                </a:lnTo>
                <a:lnTo>
                  <a:pt x="698" y="104"/>
                </a:lnTo>
                <a:lnTo>
                  <a:pt x="700" y="102"/>
                </a:lnTo>
                <a:lnTo>
                  <a:pt x="702" y="100"/>
                </a:lnTo>
                <a:lnTo>
                  <a:pt x="704" y="98"/>
                </a:lnTo>
                <a:lnTo>
                  <a:pt x="706" y="96"/>
                </a:lnTo>
                <a:lnTo>
                  <a:pt x="708" y="94"/>
                </a:lnTo>
                <a:lnTo>
                  <a:pt x="710" y="93"/>
                </a:lnTo>
                <a:lnTo>
                  <a:pt x="712" y="91"/>
                </a:lnTo>
                <a:lnTo>
                  <a:pt x="714" y="89"/>
                </a:lnTo>
                <a:lnTo>
                  <a:pt x="716" y="87"/>
                </a:lnTo>
                <a:lnTo>
                  <a:pt x="718" y="85"/>
                </a:lnTo>
                <a:lnTo>
                  <a:pt x="720" y="83"/>
                </a:lnTo>
                <a:lnTo>
                  <a:pt x="722" y="81"/>
                </a:lnTo>
                <a:lnTo>
                  <a:pt x="724" y="79"/>
                </a:lnTo>
                <a:lnTo>
                  <a:pt x="726" y="77"/>
                </a:lnTo>
                <a:lnTo>
                  <a:pt x="728" y="76"/>
                </a:lnTo>
                <a:lnTo>
                  <a:pt x="730" y="74"/>
                </a:lnTo>
                <a:lnTo>
                  <a:pt x="732" y="72"/>
                </a:lnTo>
                <a:lnTo>
                  <a:pt x="734" y="70"/>
                </a:lnTo>
                <a:lnTo>
                  <a:pt x="736" y="68"/>
                </a:lnTo>
                <a:lnTo>
                  <a:pt x="738" y="66"/>
                </a:lnTo>
                <a:lnTo>
                  <a:pt x="740" y="64"/>
                </a:lnTo>
                <a:lnTo>
                  <a:pt x="742" y="62"/>
                </a:lnTo>
                <a:lnTo>
                  <a:pt x="744" y="60"/>
                </a:lnTo>
                <a:lnTo>
                  <a:pt x="746" y="59"/>
                </a:lnTo>
                <a:lnTo>
                  <a:pt x="748" y="57"/>
                </a:lnTo>
                <a:lnTo>
                  <a:pt x="750" y="55"/>
                </a:lnTo>
                <a:lnTo>
                  <a:pt x="752" y="53"/>
                </a:lnTo>
                <a:lnTo>
                  <a:pt x="754" y="51"/>
                </a:lnTo>
                <a:lnTo>
                  <a:pt x="756" y="49"/>
                </a:lnTo>
                <a:lnTo>
                  <a:pt x="758" y="47"/>
                </a:lnTo>
                <a:lnTo>
                  <a:pt x="760" y="45"/>
                </a:lnTo>
                <a:lnTo>
                  <a:pt x="762" y="43"/>
                </a:lnTo>
                <a:lnTo>
                  <a:pt x="764" y="42"/>
                </a:lnTo>
                <a:lnTo>
                  <a:pt x="766" y="40"/>
                </a:lnTo>
                <a:lnTo>
                  <a:pt x="768" y="38"/>
                </a:lnTo>
                <a:lnTo>
                  <a:pt x="770" y="36"/>
                </a:lnTo>
                <a:lnTo>
                  <a:pt x="772" y="34"/>
                </a:lnTo>
                <a:lnTo>
                  <a:pt x="774" y="32"/>
                </a:lnTo>
                <a:lnTo>
                  <a:pt x="776" y="30"/>
                </a:lnTo>
                <a:lnTo>
                  <a:pt x="778" y="28"/>
                </a:lnTo>
                <a:lnTo>
                  <a:pt x="780" y="27"/>
                </a:lnTo>
                <a:lnTo>
                  <a:pt x="782" y="25"/>
                </a:lnTo>
                <a:lnTo>
                  <a:pt x="784" y="23"/>
                </a:lnTo>
                <a:lnTo>
                  <a:pt x="786" y="21"/>
                </a:lnTo>
                <a:lnTo>
                  <a:pt x="788" y="19"/>
                </a:lnTo>
                <a:lnTo>
                  <a:pt x="790" y="17"/>
                </a:lnTo>
                <a:lnTo>
                  <a:pt x="792" y="15"/>
                </a:lnTo>
                <a:lnTo>
                  <a:pt x="794" y="13"/>
                </a:lnTo>
                <a:lnTo>
                  <a:pt x="796" y="11"/>
                </a:lnTo>
                <a:lnTo>
                  <a:pt x="798" y="10"/>
                </a:lnTo>
                <a:lnTo>
                  <a:pt x="800" y="8"/>
                </a:lnTo>
                <a:lnTo>
                  <a:pt x="802" y="6"/>
                </a:lnTo>
                <a:lnTo>
                  <a:pt x="804" y="4"/>
                </a:lnTo>
                <a:lnTo>
                  <a:pt x="806" y="2"/>
                </a:lnTo>
                <a:lnTo>
                  <a:pt x="808" y="0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082" name="Freeform 178"/>
          <p:cNvSpPr>
            <a:spLocks/>
          </p:cNvSpPr>
          <p:nvPr/>
        </p:nvSpPr>
        <p:spPr bwMode="auto">
          <a:xfrm>
            <a:off x="4621213" y="3500438"/>
            <a:ext cx="2990850" cy="1539875"/>
          </a:xfrm>
          <a:custGeom>
            <a:avLst/>
            <a:gdLst>
              <a:gd name="T0" fmla="*/ 2147483647 w 1021"/>
              <a:gd name="T1" fmla="*/ 2147483647 h 241"/>
              <a:gd name="T2" fmla="*/ 2147483647 w 1021"/>
              <a:gd name="T3" fmla="*/ 2147483647 h 241"/>
              <a:gd name="T4" fmla="*/ 2147483647 w 1021"/>
              <a:gd name="T5" fmla="*/ 2147483647 h 241"/>
              <a:gd name="T6" fmla="*/ 2147483647 w 1021"/>
              <a:gd name="T7" fmla="*/ 2147483647 h 241"/>
              <a:gd name="T8" fmla="*/ 2147483647 w 1021"/>
              <a:gd name="T9" fmla="*/ 2147483647 h 241"/>
              <a:gd name="T10" fmla="*/ 2147483647 w 1021"/>
              <a:gd name="T11" fmla="*/ 2147483647 h 241"/>
              <a:gd name="T12" fmla="*/ 2147483647 w 1021"/>
              <a:gd name="T13" fmla="*/ 2147483647 h 241"/>
              <a:gd name="T14" fmla="*/ 2147483647 w 1021"/>
              <a:gd name="T15" fmla="*/ 2147483647 h 241"/>
              <a:gd name="T16" fmla="*/ 2147483647 w 1021"/>
              <a:gd name="T17" fmla="*/ 2147483647 h 241"/>
              <a:gd name="T18" fmla="*/ 2147483647 w 1021"/>
              <a:gd name="T19" fmla="*/ 2147483647 h 241"/>
              <a:gd name="T20" fmla="*/ 2147483647 w 1021"/>
              <a:gd name="T21" fmla="*/ 2147483647 h 241"/>
              <a:gd name="T22" fmla="*/ 2147483647 w 1021"/>
              <a:gd name="T23" fmla="*/ 2147483647 h 241"/>
              <a:gd name="T24" fmla="*/ 2147483647 w 1021"/>
              <a:gd name="T25" fmla="*/ 2147483647 h 241"/>
              <a:gd name="T26" fmla="*/ 2147483647 w 1021"/>
              <a:gd name="T27" fmla="*/ 2147483647 h 241"/>
              <a:gd name="T28" fmla="*/ 2147483647 w 1021"/>
              <a:gd name="T29" fmla="*/ 2147483647 h 241"/>
              <a:gd name="T30" fmla="*/ 2147483647 w 1021"/>
              <a:gd name="T31" fmla="*/ 2147483647 h 241"/>
              <a:gd name="T32" fmla="*/ 2147483647 w 1021"/>
              <a:gd name="T33" fmla="*/ 2147483647 h 241"/>
              <a:gd name="T34" fmla="*/ 2147483647 w 1021"/>
              <a:gd name="T35" fmla="*/ 2147483647 h 241"/>
              <a:gd name="T36" fmla="*/ 2147483647 w 1021"/>
              <a:gd name="T37" fmla="*/ 2147483647 h 241"/>
              <a:gd name="T38" fmla="*/ 2147483647 w 1021"/>
              <a:gd name="T39" fmla="*/ 2147483647 h 241"/>
              <a:gd name="T40" fmla="*/ 2147483647 w 1021"/>
              <a:gd name="T41" fmla="*/ 2147483647 h 241"/>
              <a:gd name="T42" fmla="*/ 2147483647 w 1021"/>
              <a:gd name="T43" fmla="*/ 2147483647 h 241"/>
              <a:gd name="T44" fmla="*/ 2147483647 w 1021"/>
              <a:gd name="T45" fmla="*/ 2147483647 h 241"/>
              <a:gd name="T46" fmla="*/ 2147483647 w 1021"/>
              <a:gd name="T47" fmla="*/ 2147483647 h 241"/>
              <a:gd name="T48" fmla="*/ 2147483647 w 1021"/>
              <a:gd name="T49" fmla="*/ 2147483647 h 241"/>
              <a:gd name="T50" fmla="*/ 2147483647 w 1021"/>
              <a:gd name="T51" fmla="*/ 2147483647 h 241"/>
              <a:gd name="T52" fmla="*/ 2147483647 w 1021"/>
              <a:gd name="T53" fmla="*/ 2147483647 h 241"/>
              <a:gd name="T54" fmla="*/ 2147483647 w 1021"/>
              <a:gd name="T55" fmla="*/ 2147483647 h 241"/>
              <a:gd name="T56" fmla="*/ 2147483647 w 1021"/>
              <a:gd name="T57" fmla="*/ 2147483647 h 241"/>
              <a:gd name="T58" fmla="*/ 2147483647 w 1021"/>
              <a:gd name="T59" fmla="*/ 2147483647 h 241"/>
              <a:gd name="T60" fmla="*/ 2147483647 w 1021"/>
              <a:gd name="T61" fmla="*/ 2147483647 h 241"/>
              <a:gd name="T62" fmla="*/ 2147483647 w 1021"/>
              <a:gd name="T63" fmla="*/ 2147483647 h 241"/>
              <a:gd name="T64" fmla="*/ 2147483647 w 1021"/>
              <a:gd name="T65" fmla="*/ 2147483647 h 241"/>
              <a:gd name="T66" fmla="*/ 2147483647 w 1021"/>
              <a:gd name="T67" fmla="*/ 2147483647 h 241"/>
              <a:gd name="T68" fmla="*/ 2147483647 w 1021"/>
              <a:gd name="T69" fmla="*/ 2147483647 h 241"/>
              <a:gd name="T70" fmla="*/ 2147483647 w 1021"/>
              <a:gd name="T71" fmla="*/ 2147483647 h 241"/>
              <a:gd name="T72" fmla="*/ 2147483647 w 1021"/>
              <a:gd name="T73" fmla="*/ 2147483647 h 241"/>
              <a:gd name="T74" fmla="*/ 2147483647 w 1021"/>
              <a:gd name="T75" fmla="*/ 2147483647 h 241"/>
              <a:gd name="T76" fmla="*/ 2147483647 w 1021"/>
              <a:gd name="T77" fmla="*/ 2147483647 h 241"/>
              <a:gd name="T78" fmla="*/ 2147483647 w 1021"/>
              <a:gd name="T79" fmla="*/ 2147483647 h 241"/>
              <a:gd name="T80" fmla="*/ 2147483647 w 1021"/>
              <a:gd name="T81" fmla="*/ 2147483647 h 241"/>
              <a:gd name="T82" fmla="*/ 2147483647 w 1021"/>
              <a:gd name="T83" fmla="*/ 2147483647 h 241"/>
              <a:gd name="T84" fmla="*/ 2147483647 w 1021"/>
              <a:gd name="T85" fmla="*/ 2147483647 h 241"/>
              <a:gd name="T86" fmla="*/ 2147483647 w 1021"/>
              <a:gd name="T87" fmla="*/ 2147483647 h 241"/>
              <a:gd name="T88" fmla="*/ 2147483647 w 1021"/>
              <a:gd name="T89" fmla="*/ 2147483647 h 241"/>
              <a:gd name="T90" fmla="*/ 2147483647 w 1021"/>
              <a:gd name="T91" fmla="*/ 2147483647 h 241"/>
              <a:gd name="T92" fmla="*/ 2147483647 w 1021"/>
              <a:gd name="T93" fmla="*/ 2147483647 h 241"/>
              <a:gd name="T94" fmla="*/ 2147483647 w 1021"/>
              <a:gd name="T95" fmla="*/ 2147483647 h 241"/>
              <a:gd name="T96" fmla="*/ 2147483647 w 1021"/>
              <a:gd name="T97" fmla="*/ 2147483647 h 241"/>
              <a:gd name="T98" fmla="*/ 2147483647 w 1021"/>
              <a:gd name="T99" fmla="*/ 2147483647 h 241"/>
              <a:gd name="T100" fmla="*/ 2147483647 w 1021"/>
              <a:gd name="T101" fmla="*/ 2147483647 h 241"/>
              <a:gd name="T102" fmla="*/ 2147483647 w 1021"/>
              <a:gd name="T103" fmla="*/ 2147483647 h 241"/>
              <a:gd name="T104" fmla="*/ 2147483647 w 1021"/>
              <a:gd name="T105" fmla="*/ 2147483647 h 241"/>
              <a:gd name="T106" fmla="*/ 2147483647 w 1021"/>
              <a:gd name="T107" fmla="*/ 2147483647 h 241"/>
              <a:gd name="T108" fmla="*/ 2147483647 w 1021"/>
              <a:gd name="T109" fmla="*/ 2147483647 h 241"/>
              <a:gd name="T110" fmla="*/ 2147483647 w 1021"/>
              <a:gd name="T111" fmla="*/ 2147483647 h 241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021"/>
              <a:gd name="T169" fmla="*/ 0 h 241"/>
              <a:gd name="T170" fmla="*/ 1021 w 1021"/>
              <a:gd name="T171" fmla="*/ 241 h 241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021" h="241">
                <a:moveTo>
                  <a:pt x="0" y="0"/>
                </a:moveTo>
                <a:lnTo>
                  <a:pt x="2" y="1"/>
                </a:lnTo>
                <a:lnTo>
                  <a:pt x="4" y="2"/>
                </a:lnTo>
                <a:lnTo>
                  <a:pt x="6" y="3"/>
                </a:lnTo>
                <a:lnTo>
                  <a:pt x="8" y="4"/>
                </a:lnTo>
                <a:lnTo>
                  <a:pt x="10" y="5"/>
                </a:lnTo>
                <a:lnTo>
                  <a:pt x="12" y="6"/>
                </a:lnTo>
                <a:lnTo>
                  <a:pt x="14" y="7"/>
                </a:lnTo>
                <a:lnTo>
                  <a:pt x="16" y="8"/>
                </a:lnTo>
                <a:lnTo>
                  <a:pt x="18" y="9"/>
                </a:lnTo>
                <a:lnTo>
                  <a:pt x="20" y="10"/>
                </a:lnTo>
                <a:lnTo>
                  <a:pt x="22" y="11"/>
                </a:lnTo>
                <a:lnTo>
                  <a:pt x="24" y="12"/>
                </a:lnTo>
                <a:lnTo>
                  <a:pt x="26" y="13"/>
                </a:lnTo>
                <a:lnTo>
                  <a:pt x="28" y="14"/>
                </a:lnTo>
                <a:lnTo>
                  <a:pt x="30" y="14"/>
                </a:lnTo>
                <a:lnTo>
                  <a:pt x="32" y="15"/>
                </a:lnTo>
                <a:lnTo>
                  <a:pt x="34" y="16"/>
                </a:lnTo>
                <a:lnTo>
                  <a:pt x="36" y="17"/>
                </a:lnTo>
                <a:lnTo>
                  <a:pt x="38" y="18"/>
                </a:lnTo>
                <a:lnTo>
                  <a:pt x="40" y="19"/>
                </a:lnTo>
                <a:lnTo>
                  <a:pt x="42" y="20"/>
                </a:lnTo>
                <a:lnTo>
                  <a:pt x="44" y="21"/>
                </a:lnTo>
                <a:lnTo>
                  <a:pt x="46" y="22"/>
                </a:lnTo>
                <a:lnTo>
                  <a:pt x="48" y="23"/>
                </a:lnTo>
                <a:lnTo>
                  <a:pt x="50" y="24"/>
                </a:lnTo>
                <a:lnTo>
                  <a:pt x="52" y="25"/>
                </a:lnTo>
                <a:lnTo>
                  <a:pt x="54" y="26"/>
                </a:lnTo>
                <a:lnTo>
                  <a:pt x="56" y="27"/>
                </a:lnTo>
                <a:lnTo>
                  <a:pt x="58" y="28"/>
                </a:lnTo>
                <a:lnTo>
                  <a:pt x="60" y="29"/>
                </a:lnTo>
                <a:lnTo>
                  <a:pt x="62" y="30"/>
                </a:lnTo>
                <a:lnTo>
                  <a:pt x="64" y="30"/>
                </a:lnTo>
                <a:lnTo>
                  <a:pt x="66" y="31"/>
                </a:lnTo>
                <a:lnTo>
                  <a:pt x="68" y="32"/>
                </a:lnTo>
                <a:lnTo>
                  <a:pt x="70" y="33"/>
                </a:lnTo>
                <a:lnTo>
                  <a:pt x="72" y="34"/>
                </a:lnTo>
                <a:lnTo>
                  <a:pt x="74" y="35"/>
                </a:lnTo>
                <a:lnTo>
                  <a:pt x="76" y="36"/>
                </a:lnTo>
                <a:lnTo>
                  <a:pt x="78" y="37"/>
                </a:lnTo>
                <a:lnTo>
                  <a:pt x="80" y="38"/>
                </a:lnTo>
                <a:lnTo>
                  <a:pt x="82" y="39"/>
                </a:lnTo>
                <a:lnTo>
                  <a:pt x="84" y="40"/>
                </a:lnTo>
                <a:lnTo>
                  <a:pt x="86" y="41"/>
                </a:lnTo>
                <a:lnTo>
                  <a:pt x="88" y="42"/>
                </a:lnTo>
                <a:lnTo>
                  <a:pt x="90" y="43"/>
                </a:lnTo>
                <a:lnTo>
                  <a:pt x="92" y="44"/>
                </a:lnTo>
                <a:lnTo>
                  <a:pt x="94" y="45"/>
                </a:lnTo>
                <a:lnTo>
                  <a:pt x="96" y="46"/>
                </a:lnTo>
                <a:lnTo>
                  <a:pt x="98" y="47"/>
                </a:lnTo>
                <a:lnTo>
                  <a:pt x="100" y="47"/>
                </a:lnTo>
                <a:lnTo>
                  <a:pt x="102" y="48"/>
                </a:lnTo>
                <a:lnTo>
                  <a:pt x="104" y="49"/>
                </a:lnTo>
                <a:lnTo>
                  <a:pt x="106" y="50"/>
                </a:lnTo>
                <a:lnTo>
                  <a:pt x="108" y="51"/>
                </a:lnTo>
                <a:lnTo>
                  <a:pt x="110" y="52"/>
                </a:lnTo>
                <a:lnTo>
                  <a:pt x="112" y="53"/>
                </a:lnTo>
                <a:lnTo>
                  <a:pt x="114" y="54"/>
                </a:lnTo>
                <a:lnTo>
                  <a:pt x="116" y="55"/>
                </a:lnTo>
                <a:lnTo>
                  <a:pt x="118" y="56"/>
                </a:lnTo>
                <a:lnTo>
                  <a:pt x="120" y="57"/>
                </a:lnTo>
                <a:lnTo>
                  <a:pt x="122" y="58"/>
                </a:lnTo>
                <a:lnTo>
                  <a:pt x="124" y="59"/>
                </a:lnTo>
                <a:lnTo>
                  <a:pt x="126" y="60"/>
                </a:lnTo>
                <a:lnTo>
                  <a:pt x="128" y="61"/>
                </a:lnTo>
                <a:lnTo>
                  <a:pt x="130" y="62"/>
                </a:lnTo>
                <a:lnTo>
                  <a:pt x="132" y="63"/>
                </a:lnTo>
                <a:lnTo>
                  <a:pt x="134" y="63"/>
                </a:lnTo>
                <a:lnTo>
                  <a:pt x="136" y="64"/>
                </a:lnTo>
                <a:lnTo>
                  <a:pt x="138" y="65"/>
                </a:lnTo>
                <a:lnTo>
                  <a:pt x="140" y="66"/>
                </a:lnTo>
                <a:lnTo>
                  <a:pt x="142" y="67"/>
                </a:lnTo>
                <a:lnTo>
                  <a:pt x="144" y="68"/>
                </a:lnTo>
                <a:lnTo>
                  <a:pt x="146" y="69"/>
                </a:lnTo>
                <a:lnTo>
                  <a:pt x="148" y="70"/>
                </a:lnTo>
                <a:lnTo>
                  <a:pt x="150" y="71"/>
                </a:lnTo>
                <a:lnTo>
                  <a:pt x="152" y="72"/>
                </a:lnTo>
                <a:lnTo>
                  <a:pt x="154" y="73"/>
                </a:lnTo>
                <a:lnTo>
                  <a:pt x="156" y="74"/>
                </a:lnTo>
                <a:lnTo>
                  <a:pt x="158" y="75"/>
                </a:lnTo>
                <a:lnTo>
                  <a:pt x="160" y="76"/>
                </a:lnTo>
                <a:lnTo>
                  <a:pt x="162" y="77"/>
                </a:lnTo>
                <a:lnTo>
                  <a:pt x="164" y="78"/>
                </a:lnTo>
                <a:lnTo>
                  <a:pt x="166" y="79"/>
                </a:lnTo>
                <a:lnTo>
                  <a:pt x="168" y="80"/>
                </a:lnTo>
                <a:lnTo>
                  <a:pt x="170" y="80"/>
                </a:lnTo>
                <a:lnTo>
                  <a:pt x="172" y="81"/>
                </a:lnTo>
                <a:lnTo>
                  <a:pt x="174" y="82"/>
                </a:lnTo>
                <a:lnTo>
                  <a:pt x="176" y="83"/>
                </a:lnTo>
                <a:lnTo>
                  <a:pt x="178" y="84"/>
                </a:lnTo>
                <a:lnTo>
                  <a:pt x="180" y="85"/>
                </a:lnTo>
                <a:lnTo>
                  <a:pt x="182" y="86"/>
                </a:lnTo>
                <a:lnTo>
                  <a:pt x="184" y="87"/>
                </a:lnTo>
                <a:lnTo>
                  <a:pt x="186" y="88"/>
                </a:lnTo>
                <a:lnTo>
                  <a:pt x="188" y="89"/>
                </a:lnTo>
                <a:lnTo>
                  <a:pt x="190" y="90"/>
                </a:lnTo>
                <a:lnTo>
                  <a:pt x="192" y="91"/>
                </a:lnTo>
                <a:lnTo>
                  <a:pt x="194" y="92"/>
                </a:lnTo>
                <a:lnTo>
                  <a:pt x="196" y="93"/>
                </a:lnTo>
                <a:lnTo>
                  <a:pt x="198" y="94"/>
                </a:lnTo>
                <a:lnTo>
                  <a:pt x="200" y="95"/>
                </a:lnTo>
                <a:lnTo>
                  <a:pt x="202" y="96"/>
                </a:lnTo>
                <a:lnTo>
                  <a:pt x="204" y="96"/>
                </a:lnTo>
                <a:lnTo>
                  <a:pt x="206" y="97"/>
                </a:lnTo>
                <a:lnTo>
                  <a:pt x="208" y="98"/>
                </a:lnTo>
                <a:lnTo>
                  <a:pt x="210" y="99"/>
                </a:lnTo>
                <a:lnTo>
                  <a:pt x="212" y="100"/>
                </a:lnTo>
                <a:lnTo>
                  <a:pt x="214" y="101"/>
                </a:lnTo>
                <a:lnTo>
                  <a:pt x="216" y="102"/>
                </a:lnTo>
                <a:lnTo>
                  <a:pt x="218" y="103"/>
                </a:lnTo>
                <a:lnTo>
                  <a:pt x="220" y="104"/>
                </a:lnTo>
                <a:lnTo>
                  <a:pt x="222" y="105"/>
                </a:lnTo>
                <a:lnTo>
                  <a:pt x="224" y="106"/>
                </a:lnTo>
                <a:lnTo>
                  <a:pt x="226" y="107"/>
                </a:lnTo>
                <a:lnTo>
                  <a:pt x="228" y="108"/>
                </a:lnTo>
                <a:lnTo>
                  <a:pt x="230" y="109"/>
                </a:lnTo>
                <a:lnTo>
                  <a:pt x="232" y="110"/>
                </a:lnTo>
                <a:lnTo>
                  <a:pt x="234" y="111"/>
                </a:lnTo>
                <a:lnTo>
                  <a:pt x="236" y="112"/>
                </a:lnTo>
                <a:lnTo>
                  <a:pt x="238" y="113"/>
                </a:lnTo>
                <a:lnTo>
                  <a:pt x="240" y="113"/>
                </a:lnTo>
                <a:lnTo>
                  <a:pt x="242" y="114"/>
                </a:lnTo>
                <a:lnTo>
                  <a:pt x="244" y="115"/>
                </a:lnTo>
                <a:lnTo>
                  <a:pt x="246" y="116"/>
                </a:lnTo>
                <a:lnTo>
                  <a:pt x="248" y="117"/>
                </a:lnTo>
                <a:lnTo>
                  <a:pt x="250" y="118"/>
                </a:lnTo>
                <a:lnTo>
                  <a:pt x="252" y="119"/>
                </a:lnTo>
                <a:lnTo>
                  <a:pt x="254" y="120"/>
                </a:lnTo>
                <a:lnTo>
                  <a:pt x="256" y="121"/>
                </a:lnTo>
                <a:lnTo>
                  <a:pt x="258" y="122"/>
                </a:lnTo>
                <a:lnTo>
                  <a:pt x="260" y="123"/>
                </a:lnTo>
                <a:lnTo>
                  <a:pt x="262" y="124"/>
                </a:lnTo>
                <a:lnTo>
                  <a:pt x="264" y="125"/>
                </a:lnTo>
                <a:lnTo>
                  <a:pt x="266" y="126"/>
                </a:lnTo>
                <a:lnTo>
                  <a:pt x="268" y="127"/>
                </a:lnTo>
                <a:lnTo>
                  <a:pt x="270" y="128"/>
                </a:lnTo>
                <a:lnTo>
                  <a:pt x="272" y="129"/>
                </a:lnTo>
                <a:lnTo>
                  <a:pt x="274" y="130"/>
                </a:lnTo>
                <a:lnTo>
                  <a:pt x="276" y="130"/>
                </a:lnTo>
                <a:lnTo>
                  <a:pt x="278" y="131"/>
                </a:lnTo>
                <a:lnTo>
                  <a:pt x="280" y="132"/>
                </a:lnTo>
                <a:lnTo>
                  <a:pt x="282" y="133"/>
                </a:lnTo>
                <a:lnTo>
                  <a:pt x="284" y="134"/>
                </a:lnTo>
                <a:lnTo>
                  <a:pt x="286" y="135"/>
                </a:lnTo>
                <a:lnTo>
                  <a:pt x="288" y="136"/>
                </a:lnTo>
                <a:lnTo>
                  <a:pt x="290" y="137"/>
                </a:lnTo>
                <a:lnTo>
                  <a:pt x="292" y="138"/>
                </a:lnTo>
                <a:lnTo>
                  <a:pt x="294" y="139"/>
                </a:lnTo>
                <a:lnTo>
                  <a:pt x="296" y="140"/>
                </a:lnTo>
                <a:lnTo>
                  <a:pt x="298" y="141"/>
                </a:lnTo>
                <a:lnTo>
                  <a:pt x="300" y="142"/>
                </a:lnTo>
                <a:lnTo>
                  <a:pt x="302" y="143"/>
                </a:lnTo>
                <a:lnTo>
                  <a:pt x="304" y="144"/>
                </a:lnTo>
                <a:lnTo>
                  <a:pt x="306" y="145"/>
                </a:lnTo>
                <a:lnTo>
                  <a:pt x="308" y="146"/>
                </a:lnTo>
                <a:lnTo>
                  <a:pt x="310" y="146"/>
                </a:lnTo>
                <a:lnTo>
                  <a:pt x="312" y="147"/>
                </a:lnTo>
                <a:lnTo>
                  <a:pt x="314" y="148"/>
                </a:lnTo>
                <a:lnTo>
                  <a:pt x="316" y="149"/>
                </a:lnTo>
                <a:lnTo>
                  <a:pt x="318" y="150"/>
                </a:lnTo>
                <a:lnTo>
                  <a:pt x="320" y="151"/>
                </a:lnTo>
                <a:lnTo>
                  <a:pt x="322" y="152"/>
                </a:lnTo>
                <a:lnTo>
                  <a:pt x="324" y="153"/>
                </a:lnTo>
                <a:lnTo>
                  <a:pt x="326" y="154"/>
                </a:lnTo>
                <a:lnTo>
                  <a:pt x="328" y="155"/>
                </a:lnTo>
                <a:lnTo>
                  <a:pt x="330" y="156"/>
                </a:lnTo>
                <a:lnTo>
                  <a:pt x="332" y="157"/>
                </a:lnTo>
                <a:lnTo>
                  <a:pt x="334" y="158"/>
                </a:lnTo>
                <a:lnTo>
                  <a:pt x="336" y="159"/>
                </a:lnTo>
                <a:lnTo>
                  <a:pt x="338" y="160"/>
                </a:lnTo>
                <a:lnTo>
                  <a:pt x="340" y="161"/>
                </a:lnTo>
                <a:lnTo>
                  <a:pt x="342" y="162"/>
                </a:lnTo>
                <a:lnTo>
                  <a:pt x="344" y="163"/>
                </a:lnTo>
                <a:lnTo>
                  <a:pt x="346" y="163"/>
                </a:lnTo>
                <a:lnTo>
                  <a:pt x="348" y="164"/>
                </a:lnTo>
                <a:lnTo>
                  <a:pt x="350" y="165"/>
                </a:lnTo>
                <a:lnTo>
                  <a:pt x="352" y="166"/>
                </a:lnTo>
                <a:lnTo>
                  <a:pt x="354" y="167"/>
                </a:lnTo>
                <a:lnTo>
                  <a:pt x="356" y="168"/>
                </a:lnTo>
                <a:lnTo>
                  <a:pt x="358" y="169"/>
                </a:lnTo>
                <a:lnTo>
                  <a:pt x="360" y="170"/>
                </a:lnTo>
                <a:lnTo>
                  <a:pt x="362" y="171"/>
                </a:lnTo>
                <a:lnTo>
                  <a:pt x="364" y="172"/>
                </a:lnTo>
                <a:lnTo>
                  <a:pt x="366" y="173"/>
                </a:lnTo>
                <a:lnTo>
                  <a:pt x="368" y="174"/>
                </a:lnTo>
                <a:lnTo>
                  <a:pt x="370" y="175"/>
                </a:lnTo>
                <a:lnTo>
                  <a:pt x="372" y="176"/>
                </a:lnTo>
                <a:lnTo>
                  <a:pt x="374" y="177"/>
                </a:lnTo>
                <a:lnTo>
                  <a:pt x="376" y="178"/>
                </a:lnTo>
                <a:lnTo>
                  <a:pt x="378" y="179"/>
                </a:lnTo>
                <a:lnTo>
                  <a:pt x="380" y="179"/>
                </a:lnTo>
                <a:lnTo>
                  <a:pt x="382" y="180"/>
                </a:lnTo>
                <a:lnTo>
                  <a:pt x="384" y="181"/>
                </a:lnTo>
                <a:lnTo>
                  <a:pt x="386" y="182"/>
                </a:lnTo>
                <a:lnTo>
                  <a:pt x="388" y="183"/>
                </a:lnTo>
                <a:lnTo>
                  <a:pt x="390" y="184"/>
                </a:lnTo>
                <a:lnTo>
                  <a:pt x="392" y="185"/>
                </a:lnTo>
                <a:lnTo>
                  <a:pt x="394" y="186"/>
                </a:lnTo>
                <a:lnTo>
                  <a:pt x="396" y="187"/>
                </a:lnTo>
                <a:lnTo>
                  <a:pt x="398" y="188"/>
                </a:lnTo>
                <a:lnTo>
                  <a:pt x="400" y="189"/>
                </a:lnTo>
                <a:lnTo>
                  <a:pt x="402" y="190"/>
                </a:lnTo>
                <a:lnTo>
                  <a:pt x="404" y="191"/>
                </a:lnTo>
                <a:lnTo>
                  <a:pt x="406" y="192"/>
                </a:lnTo>
                <a:lnTo>
                  <a:pt x="408" y="193"/>
                </a:lnTo>
                <a:lnTo>
                  <a:pt x="410" y="194"/>
                </a:lnTo>
                <a:lnTo>
                  <a:pt x="412" y="195"/>
                </a:lnTo>
                <a:lnTo>
                  <a:pt x="414" y="196"/>
                </a:lnTo>
                <a:lnTo>
                  <a:pt x="416" y="196"/>
                </a:lnTo>
                <a:lnTo>
                  <a:pt x="418" y="197"/>
                </a:lnTo>
                <a:lnTo>
                  <a:pt x="420" y="198"/>
                </a:lnTo>
                <a:lnTo>
                  <a:pt x="422" y="199"/>
                </a:lnTo>
                <a:lnTo>
                  <a:pt x="424" y="200"/>
                </a:lnTo>
                <a:lnTo>
                  <a:pt x="426" y="201"/>
                </a:lnTo>
                <a:lnTo>
                  <a:pt x="428" y="202"/>
                </a:lnTo>
                <a:lnTo>
                  <a:pt x="430" y="203"/>
                </a:lnTo>
                <a:lnTo>
                  <a:pt x="432" y="204"/>
                </a:lnTo>
                <a:lnTo>
                  <a:pt x="434" y="205"/>
                </a:lnTo>
                <a:lnTo>
                  <a:pt x="436" y="206"/>
                </a:lnTo>
                <a:lnTo>
                  <a:pt x="438" y="207"/>
                </a:lnTo>
                <a:lnTo>
                  <a:pt x="440" y="208"/>
                </a:lnTo>
                <a:lnTo>
                  <a:pt x="442" y="209"/>
                </a:lnTo>
                <a:lnTo>
                  <a:pt x="444" y="210"/>
                </a:lnTo>
                <a:lnTo>
                  <a:pt x="446" y="211"/>
                </a:lnTo>
                <a:lnTo>
                  <a:pt x="448" y="212"/>
                </a:lnTo>
                <a:lnTo>
                  <a:pt x="450" y="213"/>
                </a:lnTo>
                <a:lnTo>
                  <a:pt x="452" y="213"/>
                </a:lnTo>
                <a:lnTo>
                  <a:pt x="454" y="214"/>
                </a:lnTo>
                <a:lnTo>
                  <a:pt x="456" y="215"/>
                </a:lnTo>
                <a:lnTo>
                  <a:pt x="458" y="216"/>
                </a:lnTo>
                <a:lnTo>
                  <a:pt x="460" y="217"/>
                </a:lnTo>
                <a:lnTo>
                  <a:pt x="462" y="218"/>
                </a:lnTo>
                <a:lnTo>
                  <a:pt x="464" y="219"/>
                </a:lnTo>
                <a:lnTo>
                  <a:pt x="466" y="220"/>
                </a:lnTo>
                <a:lnTo>
                  <a:pt x="468" y="221"/>
                </a:lnTo>
                <a:lnTo>
                  <a:pt x="470" y="222"/>
                </a:lnTo>
                <a:lnTo>
                  <a:pt x="472" y="223"/>
                </a:lnTo>
                <a:lnTo>
                  <a:pt x="474" y="224"/>
                </a:lnTo>
                <a:lnTo>
                  <a:pt x="476" y="225"/>
                </a:lnTo>
                <a:lnTo>
                  <a:pt x="478" y="226"/>
                </a:lnTo>
                <a:lnTo>
                  <a:pt x="480" y="227"/>
                </a:lnTo>
                <a:lnTo>
                  <a:pt x="482" y="228"/>
                </a:lnTo>
                <a:lnTo>
                  <a:pt x="484" y="229"/>
                </a:lnTo>
                <a:lnTo>
                  <a:pt x="486" y="229"/>
                </a:lnTo>
                <a:lnTo>
                  <a:pt x="488" y="230"/>
                </a:lnTo>
                <a:lnTo>
                  <a:pt x="490" y="231"/>
                </a:lnTo>
                <a:lnTo>
                  <a:pt x="492" y="232"/>
                </a:lnTo>
                <a:lnTo>
                  <a:pt x="494" y="233"/>
                </a:lnTo>
                <a:lnTo>
                  <a:pt x="496" y="234"/>
                </a:lnTo>
                <a:lnTo>
                  <a:pt x="498" y="235"/>
                </a:lnTo>
                <a:lnTo>
                  <a:pt x="500" y="236"/>
                </a:lnTo>
                <a:lnTo>
                  <a:pt x="502" y="237"/>
                </a:lnTo>
                <a:lnTo>
                  <a:pt x="504" y="238"/>
                </a:lnTo>
                <a:lnTo>
                  <a:pt x="506" y="239"/>
                </a:lnTo>
                <a:lnTo>
                  <a:pt x="508" y="240"/>
                </a:lnTo>
                <a:lnTo>
                  <a:pt x="510" y="241"/>
                </a:lnTo>
                <a:lnTo>
                  <a:pt x="512" y="240"/>
                </a:lnTo>
                <a:lnTo>
                  <a:pt x="514" y="239"/>
                </a:lnTo>
                <a:lnTo>
                  <a:pt x="516" y="238"/>
                </a:lnTo>
                <a:lnTo>
                  <a:pt x="518" y="237"/>
                </a:lnTo>
                <a:lnTo>
                  <a:pt x="520" y="236"/>
                </a:lnTo>
                <a:lnTo>
                  <a:pt x="522" y="235"/>
                </a:lnTo>
                <a:lnTo>
                  <a:pt x="524" y="234"/>
                </a:lnTo>
                <a:lnTo>
                  <a:pt x="526" y="233"/>
                </a:lnTo>
                <a:lnTo>
                  <a:pt x="528" y="232"/>
                </a:lnTo>
                <a:lnTo>
                  <a:pt x="530" y="231"/>
                </a:lnTo>
                <a:lnTo>
                  <a:pt x="532" y="230"/>
                </a:lnTo>
                <a:lnTo>
                  <a:pt x="534" y="229"/>
                </a:lnTo>
                <a:lnTo>
                  <a:pt x="536" y="229"/>
                </a:lnTo>
                <a:lnTo>
                  <a:pt x="538" y="228"/>
                </a:lnTo>
                <a:lnTo>
                  <a:pt x="540" y="227"/>
                </a:lnTo>
                <a:lnTo>
                  <a:pt x="542" y="226"/>
                </a:lnTo>
                <a:lnTo>
                  <a:pt x="544" y="225"/>
                </a:lnTo>
                <a:lnTo>
                  <a:pt x="546" y="224"/>
                </a:lnTo>
                <a:lnTo>
                  <a:pt x="548" y="223"/>
                </a:lnTo>
                <a:lnTo>
                  <a:pt x="550" y="222"/>
                </a:lnTo>
                <a:lnTo>
                  <a:pt x="552" y="221"/>
                </a:lnTo>
                <a:lnTo>
                  <a:pt x="554" y="220"/>
                </a:lnTo>
                <a:lnTo>
                  <a:pt x="556" y="219"/>
                </a:lnTo>
                <a:lnTo>
                  <a:pt x="558" y="218"/>
                </a:lnTo>
                <a:lnTo>
                  <a:pt x="560" y="217"/>
                </a:lnTo>
                <a:lnTo>
                  <a:pt x="562" y="216"/>
                </a:lnTo>
                <a:lnTo>
                  <a:pt x="564" y="215"/>
                </a:lnTo>
                <a:lnTo>
                  <a:pt x="566" y="214"/>
                </a:lnTo>
                <a:lnTo>
                  <a:pt x="568" y="213"/>
                </a:lnTo>
                <a:lnTo>
                  <a:pt x="570" y="213"/>
                </a:lnTo>
                <a:lnTo>
                  <a:pt x="572" y="212"/>
                </a:lnTo>
                <a:lnTo>
                  <a:pt x="574" y="211"/>
                </a:lnTo>
                <a:lnTo>
                  <a:pt x="576" y="210"/>
                </a:lnTo>
                <a:lnTo>
                  <a:pt x="578" y="209"/>
                </a:lnTo>
                <a:lnTo>
                  <a:pt x="580" y="208"/>
                </a:lnTo>
                <a:lnTo>
                  <a:pt x="582" y="207"/>
                </a:lnTo>
                <a:lnTo>
                  <a:pt x="584" y="206"/>
                </a:lnTo>
                <a:lnTo>
                  <a:pt x="586" y="205"/>
                </a:lnTo>
                <a:lnTo>
                  <a:pt x="588" y="204"/>
                </a:lnTo>
                <a:lnTo>
                  <a:pt x="590" y="203"/>
                </a:lnTo>
                <a:lnTo>
                  <a:pt x="592" y="202"/>
                </a:lnTo>
                <a:lnTo>
                  <a:pt x="594" y="201"/>
                </a:lnTo>
                <a:lnTo>
                  <a:pt x="596" y="200"/>
                </a:lnTo>
                <a:lnTo>
                  <a:pt x="598" y="199"/>
                </a:lnTo>
                <a:lnTo>
                  <a:pt x="600" y="198"/>
                </a:lnTo>
                <a:lnTo>
                  <a:pt x="602" y="197"/>
                </a:lnTo>
                <a:lnTo>
                  <a:pt x="604" y="196"/>
                </a:lnTo>
                <a:lnTo>
                  <a:pt x="606" y="196"/>
                </a:lnTo>
                <a:lnTo>
                  <a:pt x="608" y="195"/>
                </a:lnTo>
                <a:lnTo>
                  <a:pt x="610" y="194"/>
                </a:lnTo>
                <a:lnTo>
                  <a:pt x="612" y="193"/>
                </a:lnTo>
                <a:lnTo>
                  <a:pt x="614" y="192"/>
                </a:lnTo>
                <a:lnTo>
                  <a:pt x="616" y="191"/>
                </a:lnTo>
                <a:lnTo>
                  <a:pt x="618" y="190"/>
                </a:lnTo>
                <a:lnTo>
                  <a:pt x="620" y="189"/>
                </a:lnTo>
                <a:lnTo>
                  <a:pt x="622" y="188"/>
                </a:lnTo>
                <a:lnTo>
                  <a:pt x="624" y="187"/>
                </a:lnTo>
                <a:lnTo>
                  <a:pt x="626" y="186"/>
                </a:lnTo>
                <a:lnTo>
                  <a:pt x="628" y="185"/>
                </a:lnTo>
                <a:lnTo>
                  <a:pt x="630" y="184"/>
                </a:lnTo>
                <a:lnTo>
                  <a:pt x="632" y="183"/>
                </a:lnTo>
                <a:lnTo>
                  <a:pt x="634" y="182"/>
                </a:lnTo>
                <a:lnTo>
                  <a:pt x="636" y="181"/>
                </a:lnTo>
                <a:lnTo>
                  <a:pt x="638" y="180"/>
                </a:lnTo>
                <a:lnTo>
                  <a:pt x="640" y="179"/>
                </a:lnTo>
                <a:lnTo>
                  <a:pt x="642" y="179"/>
                </a:lnTo>
                <a:lnTo>
                  <a:pt x="644" y="178"/>
                </a:lnTo>
                <a:lnTo>
                  <a:pt x="646" y="177"/>
                </a:lnTo>
                <a:lnTo>
                  <a:pt x="648" y="176"/>
                </a:lnTo>
                <a:lnTo>
                  <a:pt x="650" y="175"/>
                </a:lnTo>
                <a:lnTo>
                  <a:pt x="652" y="174"/>
                </a:lnTo>
                <a:lnTo>
                  <a:pt x="654" y="173"/>
                </a:lnTo>
                <a:lnTo>
                  <a:pt x="656" y="172"/>
                </a:lnTo>
                <a:lnTo>
                  <a:pt x="658" y="171"/>
                </a:lnTo>
                <a:lnTo>
                  <a:pt x="660" y="170"/>
                </a:lnTo>
                <a:lnTo>
                  <a:pt x="662" y="169"/>
                </a:lnTo>
                <a:lnTo>
                  <a:pt x="664" y="168"/>
                </a:lnTo>
                <a:lnTo>
                  <a:pt x="666" y="167"/>
                </a:lnTo>
                <a:lnTo>
                  <a:pt x="668" y="166"/>
                </a:lnTo>
                <a:lnTo>
                  <a:pt x="670" y="165"/>
                </a:lnTo>
                <a:lnTo>
                  <a:pt x="672" y="164"/>
                </a:lnTo>
                <a:lnTo>
                  <a:pt x="674" y="163"/>
                </a:lnTo>
                <a:lnTo>
                  <a:pt x="676" y="163"/>
                </a:lnTo>
                <a:lnTo>
                  <a:pt x="678" y="162"/>
                </a:lnTo>
                <a:lnTo>
                  <a:pt x="680" y="161"/>
                </a:lnTo>
                <a:lnTo>
                  <a:pt x="682" y="160"/>
                </a:lnTo>
                <a:lnTo>
                  <a:pt x="684" y="159"/>
                </a:lnTo>
                <a:lnTo>
                  <a:pt x="686" y="158"/>
                </a:lnTo>
                <a:lnTo>
                  <a:pt x="688" y="157"/>
                </a:lnTo>
                <a:lnTo>
                  <a:pt x="690" y="156"/>
                </a:lnTo>
                <a:lnTo>
                  <a:pt x="692" y="155"/>
                </a:lnTo>
                <a:lnTo>
                  <a:pt x="694" y="154"/>
                </a:lnTo>
                <a:lnTo>
                  <a:pt x="696" y="153"/>
                </a:lnTo>
                <a:lnTo>
                  <a:pt x="698" y="152"/>
                </a:lnTo>
                <a:lnTo>
                  <a:pt x="700" y="151"/>
                </a:lnTo>
                <a:lnTo>
                  <a:pt x="702" y="150"/>
                </a:lnTo>
                <a:lnTo>
                  <a:pt x="704" y="149"/>
                </a:lnTo>
                <a:lnTo>
                  <a:pt x="706" y="148"/>
                </a:lnTo>
                <a:lnTo>
                  <a:pt x="708" y="147"/>
                </a:lnTo>
                <a:lnTo>
                  <a:pt x="710" y="146"/>
                </a:lnTo>
                <a:lnTo>
                  <a:pt x="712" y="146"/>
                </a:lnTo>
                <a:lnTo>
                  <a:pt x="714" y="145"/>
                </a:lnTo>
                <a:lnTo>
                  <a:pt x="716" y="144"/>
                </a:lnTo>
                <a:lnTo>
                  <a:pt x="718" y="143"/>
                </a:lnTo>
                <a:lnTo>
                  <a:pt x="720" y="142"/>
                </a:lnTo>
                <a:lnTo>
                  <a:pt x="722" y="141"/>
                </a:lnTo>
                <a:lnTo>
                  <a:pt x="724" y="140"/>
                </a:lnTo>
                <a:lnTo>
                  <a:pt x="726" y="139"/>
                </a:lnTo>
                <a:lnTo>
                  <a:pt x="728" y="138"/>
                </a:lnTo>
                <a:lnTo>
                  <a:pt x="730" y="137"/>
                </a:lnTo>
                <a:lnTo>
                  <a:pt x="732" y="136"/>
                </a:lnTo>
                <a:lnTo>
                  <a:pt x="734" y="135"/>
                </a:lnTo>
                <a:lnTo>
                  <a:pt x="736" y="134"/>
                </a:lnTo>
                <a:lnTo>
                  <a:pt x="738" y="133"/>
                </a:lnTo>
                <a:lnTo>
                  <a:pt x="740" y="132"/>
                </a:lnTo>
                <a:lnTo>
                  <a:pt x="742" y="131"/>
                </a:lnTo>
                <a:lnTo>
                  <a:pt x="744" y="130"/>
                </a:lnTo>
                <a:lnTo>
                  <a:pt x="746" y="130"/>
                </a:lnTo>
                <a:lnTo>
                  <a:pt x="748" y="129"/>
                </a:lnTo>
                <a:lnTo>
                  <a:pt x="750" y="128"/>
                </a:lnTo>
                <a:lnTo>
                  <a:pt x="752" y="127"/>
                </a:lnTo>
                <a:lnTo>
                  <a:pt x="754" y="126"/>
                </a:lnTo>
                <a:lnTo>
                  <a:pt x="756" y="125"/>
                </a:lnTo>
                <a:lnTo>
                  <a:pt x="758" y="124"/>
                </a:lnTo>
                <a:lnTo>
                  <a:pt x="760" y="123"/>
                </a:lnTo>
                <a:lnTo>
                  <a:pt x="762" y="122"/>
                </a:lnTo>
                <a:lnTo>
                  <a:pt x="764" y="121"/>
                </a:lnTo>
                <a:lnTo>
                  <a:pt x="766" y="120"/>
                </a:lnTo>
                <a:lnTo>
                  <a:pt x="768" y="119"/>
                </a:lnTo>
                <a:lnTo>
                  <a:pt x="770" y="118"/>
                </a:lnTo>
                <a:lnTo>
                  <a:pt x="772" y="117"/>
                </a:lnTo>
                <a:lnTo>
                  <a:pt x="774" y="116"/>
                </a:lnTo>
                <a:lnTo>
                  <a:pt x="776" y="115"/>
                </a:lnTo>
                <a:lnTo>
                  <a:pt x="778" y="114"/>
                </a:lnTo>
                <a:lnTo>
                  <a:pt x="780" y="113"/>
                </a:lnTo>
                <a:lnTo>
                  <a:pt x="782" y="113"/>
                </a:lnTo>
                <a:lnTo>
                  <a:pt x="784" y="112"/>
                </a:lnTo>
                <a:lnTo>
                  <a:pt x="786" y="111"/>
                </a:lnTo>
                <a:lnTo>
                  <a:pt x="788" y="110"/>
                </a:lnTo>
                <a:lnTo>
                  <a:pt x="790" y="109"/>
                </a:lnTo>
                <a:lnTo>
                  <a:pt x="792" y="108"/>
                </a:lnTo>
                <a:lnTo>
                  <a:pt x="794" y="107"/>
                </a:lnTo>
                <a:lnTo>
                  <a:pt x="796" y="106"/>
                </a:lnTo>
                <a:lnTo>
                  <a:pt x="798" y="105"/>
                </a:lnTo>
                <a:lnTo>
                  <a:pt x="800" y="104"/>
                </a:lnTo>
                <a:lnTo>
                  <a:pt x="802" y="103"/>
                </a:lnTo>
                <a:lnTo>
                  <a:pt x="804" y="102"/>
                </a:lnTo>
                <a:lnTo>
                  <a:pt x="806" y="101"/>
                </a:lnTo>
                <a:lnTo>
                  <a:pt x="808" y="100"/>
                </a:lnTo>
                <a:lnTo>
                  <a:pt x="810" y="99"/>
                </a:lnTo>
                <a:lnTo>
                  <a:pt x="812" y="98"/>
                </a:lnTo>
                <a:lnTo>
                  <a:pt x="814" y="97"/>
                </a:lnTo>
                <a:lnTo>
                  <a:pt x="816" y="97"/>
                </a:lnTo>
                <a:lnTo>
                  <a:pt x="818" y="96"/>
                </a:lnTo>
                <a:lnTo>
                  <a:pt x="820" y="95"/>
                </a:lnTo>
                <a:lnTo>
                  <a:pt x="822" y="94"/>
                </a:lnTo>
                <a:lnTo>
                  <a:pt x="824" y="93"/>
                </a:lnTo>
                <a:lnTo>
                  <a:pt x="826" y="92"/>
                </a:lnTo>
                <a:lnTo>
                  <a:pt x="828" y="91"/>
                </a:lnTo>
                <a:lnTo>
                  <a:pt x="830" y="90"/>
                </a:lnTo>
                <a:lnTo>
                  <a:pt x="832" y="89"/>
                </a:lnTo>
                <a:lnTo>
                  <a:pt x="834" y="88"/>
                </a:lnTo>
                <a:lnTo>
                  <a:pt x="836" y="87"/>
                </a:lnTo>
                <a:lnTo>
                  <a:pt x="838" y="86"/>
                </a:lnTo>
                <a:lnTo>
                  <a:pt x="840" y="85"/>
                </a:lnTo>
                <a:lnTo>
                  <a:pt x="842" y="84"/>
                </a:lnTo>
                <a:lnTo>
                  <a:pt x="844" y="83"/>
                </a:lnTo>
                <a:lnTo>
                  <a:pt x="846" y="82"/>
                </a:lnTo>
                <a:lnTo>
                  <a:pt x="848" y="81"/>
                </a:lnTo>
                <a:lnTo>
                  <a:pt x="850" y="80"/>
                </a:lnTo>
                <a:lnTo>
                  <a:pt x="852" y="80"/>
                </a:lnTo>
                <a:lnTo>
                  <a:pt x="854" y="79"/>
                </a:lnTo>
                <a:lnTo>
                  <a:pt x="856" y="78"/>
                </a:lnTo>
                <a:lnTo>
                  <a:pt x="858" y="77"/>
                </a:lnTo>
                <a:lnTo>
                  <a:pt x="860" y="76"/>
                </a:lnTo>
                <a:lnTo>
                  <a:pt x="862" y="75"/>
                </a:lnTo>
                <a:lnTo>
                  <a:pt x="864" y="74"/>
                </a:lnTo>
                <a:lnTo>
                  <a:pt x="866" y="73"/>
                </a:lnTo>
                <a:lnTo>
                  <a:pt x="868" y="72"/>
                </a:lnTo>
                <a:lnTo>
                  <a:pt x="870" y="71"/>
                </a:lnTo>
                <a:lnTo>
                  <a:pt x="872" y="70"/>
                </a:lnTo>
                <a:lnTo>
                  <a:pt x="874" y="69"/>
                </a:lnTo>
                <a:lnTo>
                  <a:pt x="876" y="68"/>
                </a:lnTo>
                <a:lnTo>
                  <a:pt x="878" y="67"/>
                </a:lnTo>
                <a:lnTo>
                  <a:pt x="880" y="66"/>
                </a:lnTo>
                <a:lnTo>
                  <a:pt x="882" y="65"/>
                </a:lnTo>
                <a:lnTo>
                  <a:pt x="884" y="64"/>
                </a:lnTo>
                <a:lnTo>
                  <a:pt x="886" y="63"/>
                </a:lnTo>
                <a:lnTo>
                  <a:pt x="888" y="63"/>
                </a:lnTo>
                <a:lnTo>
                  <a:pt x="890" y="62"/>
                </a:lnTo>
                <a:lnTo>
                  <a:pt x="892" y="61"/>
                </a:lnTo>
                <a:lnTo>
                  <a:pt x="894" y="60"/>
                </a:lnTo>
                <a:lnTo>
                  <a:pt x="896" y="59"/>
                </a:lnTo>
                <a:lnTo>
                  <a:pt x="898" y="58"/>
                </a:lnTo>
                <a:lnTo>
                  <a:pt x="900" y="57"/>
                </a:lnTo>
                <a:lnTo>
                  <a:pt x="902" y="56"/>
                </a:lnTo>
                <a:lnTo>
                  <a:pt x="904" y="55"/>
                </a:lnTo>
                <a:lnTo>
                  <a:pt x="906" y="54"/>
                </a:lnTo>
                <a:lnTo>
                  <a:pt x="908" y="53"/>
                </a:lnTo>
                <a:lnTo>
                  <a:pt x="910" y="52"/>
                </a:lnTo>
                <a:lnTo>
                  <a:pt x="912" y="51"/>
                </a:lnTo>
                <a:lnTo>
                  <a:pt x="914" y="50"/>
                </a:lnTo>
                <a:lnTo>
                  <a:pt x="916" y="49"/>
                </a:lnTo>
                <a:lnTo>
                  <a:pt x="918" y="48"/>
                </a:lnTo>
                <a:lnTo>
                  <a:pt x="920" y="47"/>
                </a:lnTo>
                <a:lnTo>
                  <a:pt x="922" y="47"/>
                </a:lnTo>
                <a:lnTo>
                  <a:pt x="924" y="46"/>
                </a:lnTo>
                <a:lnTo>
                  <a:pt x="926" y="45"/>
                </a:lnTo>
                <a:lnTo>
                  <a:pt x="928" y="44"/>
                </a:lnTo>
                <a:lnTo>
                  <a:pt x="930" y="43"/>
                </a:lnTo>
                <a:lnTo>
                  <a:pt x="932" y="42"/>
                </a:lnTo>
                <a:lnTo>
                  <a:pt x="934" y="41"/>
                </a:lnTo>
                <a:lnTo>
                  <a:pt x="936" y="40"/>
                </a:lnTo>
                <a:lnTo>
                  <a:pt x="938" y="39"/>
                </a:lnTo>
                <a:lnTo>
                  <a:pt x="940" y="38"/>
                </a:lnTo>
                <a:lnTo>
                  <a:pt x="942" y="37"/>
                </a:lnTo>
                <a:lnTo>
                  <a:pt x="944" y="36"/>
                </a:lnTo>
                <a:lnTo>
                  <a:pt x="946" y="35"/>
                </a:lnTo>
                <a:lnTo>
                  <a:pt x="948" y="34"/>
                </a:lnTo>
                <a:lnTo>
                  <a:pt x="950" y="33"/>
                </a:lnTo>
                <a:lnTo>
                  <a:pt x="952" y="32"/>
                </a:lnTo>
                <a:lnTo>
                  <a:pt x="954" y="31"/>
                </a:lnTo>
                <a:lnTo>
                  <a:pt x="956" y="30"/>
                </a:lnTo>
                <a:lnTo>
                  <a:pt x="958" y="30"/>
                </a:lnTo>
                <a:lnTo>
                  <a:pt x="960" y="29"/>
                </a:lnTo>
                <a:lnTo>
                  <a:pt x="962" y="28"/>
                </a:lnTo>
                <a:lnTo>
                  <a:pt x="964" y="27"/>
                </a:lnTo>
                <a:lnTo>
                  <a:pt x="966" y="26"/>
                </a:lnTo>
                <a:lnTo>
                  <a:pt x="968" y="25"/>
                </a:lnTo>
                <a:lnTo>
                  <a:pt x="970" y="24"/>
                </a:lnTo>
                <a:lnTo>
                  <a:pt x="972" y="23"/>
                </a:lnTo>
                <a:lnTo>
                  <a:pt x="974" y="22"/>
                </a:lnTo>
                <a:lnTo>
                  <a:pt x="976" y="21"/>
                </a:lnTo>
                <a:lnTo>
                  <a:pt x="978" y="20"/>
                </a:lnTo>
                <a:lnTo>
                  <a:pt x="980" y="19"/>
                </a:lnTo>
                <a:lnTo>
                  <a:pt x="982" y="18"/>
                </a:lnTo>
                <a:lnTo>
                  <a:pt x="984" y="17"/>
                </a:lnTo>
                <a:lnTo>
                  <a:pt x="986" y="16"/>
                </a:lnTo>
                <a:lnTo>
                  <a:pt x="988" y="15"/>
                </a:lnTo>
                <a:lnTo>
                  <a:pt x="990" y="14"/>
                </a:lnTo>
                <a:lnTo>
                  <a:pt x="992" y="14"/>
                </a:lnTo>
                <a:lnTo>
                  <a:pt x="994" y="13"/>
                </a:lnTo>
                <a:lnTo>
                  <a:pt x="996" y="12"/>
                </a:lnTo>
                <a:lnTo>
                  <a:pt x="998" y="11"/>
                </a:lnTo>
                <a:lnTo>
                  <a:pt x="1000" y="10"/>
                </a:lnTo>
                <a:lnTo>
                  <a:pt x="1002" y="9"/>
                </a:lnTo>
                <a:lnTo>
                  <a:pt x="1004" y="8"/>
                </a:lnTo>
                <a:lnTo>
                  <a:pt x="1006" y="7"/>
                </a:lnTo>
                <a:lnTo>
                  <a:pt x="1008" y="6"/>
                </a:lnTo>
                <a:lnTo>
                  <a:pt x="1010" y="5"/>
                </a:lnTo>
                <a:lnTo>
                  <a:pt x="1012" y="4"/>
                </a:lnTo>
                <a:lnTo>
                  <a:pt x="1014" y="3"/>
                </a:lnTo>
                <a:lnTo>
                  <a:pt x="1016" y="2"/>
                </a:lnTo>
                <a:lnTo>
                  <a:pt x="1018" y="1"/>
                </a:lnTo>
                <a:lnTo>
                  <a:pt x="1020" y="0"/>
                </a:lnTo>
                <a:lnTo>
                  <a:pt x="1021" y="0"/>
                </a:lnTo>
              </a:path>
            </a:pathLst>
          </a:custGeom>
          <a:noFill/>
          <a:ln w="2222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graphicFrame>
        <p:nvGraphicFramePr>
          <p:cNvPr id="1028" name="Object 6"/>
          <p:cNvGraphicFramePr>
            <a:graphicFrameLocks noChangeAspect="1"/>
          </p:cNvGraphicFramePr>
          <p:nvPr/>
        </p:nvGraphicFramePr>
        <p:xfrm>
          <a:off x="3524250" y="1963738"/>
          <a:ext cx="830263" cy="366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2" imgW="444307" imgH="1954951" progId="Equation.DSMT4">
                  <p:embed/>
                </p:oleObj>
              </mc:Choice>
              <mc:Fallback>
                <p:oleObj name="Equation" r:id="rId12" imgW="444307" imgH="1954951" progId="Equation.DSMT4">
                  <p:embed/>
                  <p:pic>
                    <p:nvPicPr>
                      <p:cNvPr id="102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0" y="1963738"/>
                        <a:ext cx="830263" cy="3667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7"/>
          <p:cNvGraphicFramePr>
            <a:graphicFrameLocks noChangeAspect="1"/>
          </p:cNvGraphicFramePr>
          <p:nvPr/>
        </p:nvGraphicFramePr>
        <p:xfrm>
          <a:off x="3454400" y="3360738"/>
          <a:ext cx="401638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4" imgW="215619" imgH="164885" progId="Equation.DSMT4">
                  <p:embed/>
                </p:oleObj>
              </mc:Choice>
              <mc:Fallback>
                <p:oleObj name="Equation" r:id="rId14" imgW="215619" imgH="164885" progId="Equation.DSMT4">
                  <p:embed/>
                  <p:pic>
                    <p:nvPicPr>
                      <p:cNvPr id="103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4400" y="3360738"/>
                        <a:ext cx="401638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8"/>
          <p:cNvGraphicFramePr>
            <a:graphicFrameLocks noChangeAspect="1"/>
          </p:cNvGraphicFramePr>
          <p:nvPr/>
        </p:nvGraphicFramePr>
        <p:xfrm>
          <a:off x="3463925" y="3810000"/>
          <a:ext cx="377825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6" imgW="203024" imgH="164957" progId="Equation.DSMT4">
                  <p:embed/>
                </p:oleObj>
              </mc:Choice>
              <mc:Fallback>
                <p:oleObj name="Equation" r:id="rId16" imgW="203024" imgH="164957" progId="Equation.DSMT4">
                  <p:embed/>
                  <p:pic>
                    <p:nvPicPr>
                      <p:cNvPr id="103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3925" y="3810000"/>
                        <a:ext cx="377825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28" name="Object 9"/>
          <p:cNvGraphicFramePr>
            <a:graphicFrameLocks noChangeAspect="1"/>
          </p:cNvGraphicFramePr>
          <p:nvPr/>
        </p:nvGraphicFramePr>
        <p:xfrm>
          <a:off x="3557588" y="4259263"/>
          <a:ext cx="2349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8" imgW="126725" imgH="177415" progId="Equation.DSMT4">
                  <p:embed/>
                </p:oleObj>
              </mc:Choice>
              <mc:Fallback>
                <p:oleObj name="Equation" r:id="rId18" imgW="126725" imgH="177415" progId="Equation.DSMT4">
                  <p:embed/>
                  <p:pic>
                    <p:nvPicPr>
                      <p:cNvPr id="222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7588" y="4259263"/>
                        <a:ext cx="23495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10"/>
          <p:cNvGraphicFramePr>
            <a:graphicFrameLocks noChangeAspect="1"/>
          </p:cNvGraphicFramePr>
          <p:nvPr/>
        </p:nvGraphicFramePr>
        <p:xfrm>
          <a:off x="3595688" y="4730750"/>
          <a:ext cx="187325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20" imgW="101468" imgH="164885" progId="Equation.DSMT4">
                  <p:embed/>
                </p:oleObj>
              </mc:Choice>
              <mc:Fallback>
                <p:oleObj name="Equation" r:id="rId20" imgW="101468" imgH="164885" progId="Equation.DSMT4">
                  <p:embed/>
                  <p:pic>
                    <p:nvPicPr>
                      <p:cNvPr id="1033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5688" y="4730750"/>
                        <a:ext cx="187325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29" name="Object 11"/>
          <p:cNvGraphicFramePr>
            <a:graphicFrameLocks noChangeAspect="1"/>
          </p:cNvGraphicFramePr>
          <p:nvPr/>
        </p:nvGraphicFramePr>
        <p:xfrm>
          <a:off x="3579813" y="5216525"/>
          <a:ext cx="236537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22" imgW="126780" imgH="164814" progId="Equation.DSMT4">
                  <p:embed/>
                </p:oleObj>
              </mc:Choice>
              <mc:Fallback>
                <p:oleObj name="Equation" r:id="rId22" imgW="126780" imgH="164814" progId="Equation.DSMT4">
                  <p:embed/>
                  <p:pic>
                    <p:nvPicPr>
                      <p:cNvPr id="222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9813" y="5216525"/>
                        <a:ext cx="236537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0" name="Object 12"/>
          <p:cNvGraphicFramePr>
            <a:graphicFrameLocks noChangeAspect="1"/>
          </p:cNvGraphicFramePr>
          <p:nvPr/>
        </p:nvGraphicFramePr>
        <p:xfrm>
          <a:off x="3949700" y="3367088"/>
          <a:ext cx="236538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24" imgW="126780" imgH="164814" progId="Equation.DSMT4">
                  <p:embed/>
                </p:oleObj>
              </mc:Choice>
              <mc:Fallback>
                <p:oleObj name="Equation" r:id="rId24" imgW="126780" imgH="164814" progId="Equation.DSMT4">
                  <p:embed/>
                  <p:pic>
                    <p:nvPicPr>
                      <p:cNvPr id="223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9700" y="3367088"/>
                        <a:ext cx="236538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1" name="Object 13"/>
          <p:cNvGraphicFramePr>
            <a:graphicFrameLocks noChangeAspect="1"/>
          </p:cNvGraphicFramePr>
          <p:nvPr/>
        </p:nvGraphicFramePr>
        <p:xfrm>
          <a:off x="3971925" y="3816350"/>
          <a:ext cx="188913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26" imgW="101468" imgH="164885" progId="Equation.DSMT4">
                  <p:embed/>
                </p:oleObj>
              </mc:Choice>
              <mc:Fallback>
                <p:oleObj name="Equation" r:id="rId26" imgW="101468" imgH="164885" progId="Equation.DSMT4">
                  <p:embed/>
                  <p:pic>
                    <p:nvPicPr>
                      <p:cNvPr id="223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1925" y="3816350"/>
                        <a:ext cx="188913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2" name="Object 14"/>
          <p:cNvGraphicFramePr>
            <a:graphicFrameLocks noChangeAspect="1"/>
          </p:cNvGraphicFramePr>
          <p:nvPr/>
        </p:nvGraphicFramePr>
        <p:xfrm>
          <a:off x="3927475" y="4265613"/>
          <a:ext cx="2349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28" imgW="126725" imgH="177415" progId="Equation.DSMT4">
                  <p:embed/>
                </p:oleObj>
              </mc:Choice>
              <mc:Fallback>
                <p:oleObj name="Equation" r:id="rId28" imgW="126725" imgH="177415" progId="Equation.DSMT4">
                  <p:embed/>
                  <p:pic>
                    <p:nvPicPr>
                      <p:cNvPr id="223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7475" y="4265613"/>
                        <a:ext cx="23495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5"/>
          <p:cNvGraphicFramePr>
            <a:graphicFrameLocks noChangeAspect="1"/>
          </p:cNvGraphicFramePr>
          <p:nvPr/>
        </p:nvGraphicFramePr>
        <p:xfrm>
          <a:off x="3965575" y="4737100"/>
          <a:ext cx="188913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30" imgW="101468" imgH="164885" progId="Equation.DSMT4">
                  <p:embed/>
                </p:oleObj>
              </mc:Choice>
              <mc:Fallback>
                <p:oleObj name="Equation" r:id="rId30" imgW="101468" imgH="164885" progId="Equation.DSMT4">
                  <p:embed/>
                  <p:pic>
                    <p:nvPicPr>
                      <p:cNvPr id="1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5575" y="4737100"/>
                        <a:ext cx="188913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4" name="Object 16"/>
          <p:cNvGraphicFramePr>
            <a:graphicFrameLocks noChangeAspect="1"/>
          </p:cNvGraphicFramePr>
          <p:nvPr/>
        </p:nvGraphicFramePr>
        <p:xfrm>
          <a:off x="3921125" y="5208588"/>
          <a:ext cx="234950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2" imgW="126780" imgH="164814" progId="Equation.DSMT4">
                  <p:embed/>
                </p:oleObj>
              </mc:Choice>
              <mc:Fallback>
                <p:oleObj name="Equation" r:id="rId32" imgW="126780" imgH="164814" progId="Equation.DSMT4">
                  <p:embed/>
                  <p:pic>
                    <p:nvPicPr>
                      <p:cNvPr id="223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25" y="5208588"/>
                        <a:ext cx="234950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5" name="Object 17"/>
          <p:cNvGraphicFramePr>
            <a:graphicFrameLocks noChangeAspect="1"/>
          </p:cNvGraphicFramePr>
          <p:nvPr/>
        </p:nvGraphicFramePr>
        <p:xfrm>
          <a:off x="7848600" y="2055813"/>
          <a:ext cx="1020763" cy="366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34" imgW="545863" imgH="1954951" progId="Equation.DSMT4">
                  <p:embed/>
                </p:oleObj>
              </mc:Choice>
              <mc:Fallback>
                <p:oleObj name="Equation" r:id="rId34" imgW="545863" imgH="1954951" progId="Equation.DSMT4">
                  <p:embed/>
                  <p:pic>
                    <p:nvPicPr>
                      <p:cNvPr id="223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2055813"/>
                        <a:ext cx="1020763" cy="3667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6" name="Object 18"/>
          <p:cNvGraphicFramePr>
            <a:graphicFrameLocks noChangeAspect="1"/>
          </p:cNvGraphicFramePr>
          <p:nvPr/>
        </p:nvGraphicFramePr>
        <p:xfrm>
          <a:off x="7772400" y="3452813"/>
          <a:ext cx="401638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6" imgW="215619" imgH="164885" progId="Equation.DSMT4">
                  <p:embed/>
                </p:oleObj>
              </mc:Choice>
              <mc:Fallback>
                <p:oleObj name="Equation" r:id="rId36" imgW="215619" imgH="164885" progId="Equation.DSMT4">
                  <p:embed/>
                  <p:pic>
                    <p:nvPicPr>
                      <p:cNvPr id="223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3452813"/>
                        <a:ext cx="401638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9"/>
          <p:cNvGraphicFramePr>
            <a:graphicFrameLocks noChangeAspect="1"/>
          </p:cNvGraphicFramePr>
          <p:nvPr/>
        </p:nvGraphicFramePr>
        <p:xfrm>
          <a:off x="7754938" y="3902075"/>
          <a:ext cx="401637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38" imgW="215619" imgH="164885" progId="Equation.DSMT4">
                  <p:embed/>
                </p:oleObj>
              </mc:Choice>
              <mc:Fallback>
                <p:oleObj name="Equation" r:id="rId38" imgW="215619" imgH="164885" progId="Equation.DSMT4">
                  <p:embed/>
                  <p:pic>
                    <p:nvPicPr>
                      <p:cNvPr id="14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4938" y="3902075"/>
                        <a:ext cx="401637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8" name="Object 20"/>
          <p:cNvGraphicFramePr>
            <a:graphicFrameLocks noChangeAspect="1"/>
          </p:cNvGraphicFramePr>
          <p:nvPr/>
        </p:nvGraphicFramePr>
        <p:xfrm>
          <a:off x="7918450" y="4354513"/>
          <a:ext cx="2349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40" imgW="126725" imgH="177415" progId="Equation.DSMT4">
                  <p:embed/>
                </p:oleObj>
              </mc:Choice>
              <mc:Fallback>
                <p:oleObj name="Equation" r:id="rId40" imgW="126725" imgH="177415" progId="Equation.DSMT4">
                  <p:embed/>
                  <p:pic>
                    <p:nvPicPr>
                      <p:cNvPr id="2238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8450" y="4354513"/>
                        <a:ext cx="23495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9" name="Object 21"/>
          <p:cNvGraphicFramePr>
            <a:graphicFrameLocks noChangeAspect="1"/>
          </p:cNvGraphicFramePr>
          <p:nvPr/>
        </p:nvGraphicFramePr>
        <p:xfrm>
          <a:off x="7891463" y="4822825"/>
          <a:ext cx="233362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41" imgW="126780" imgH="164814" progId="Equation.DSMT4">
                  <p:embed/>
                </p:oleObj>
              </mc:Choice>
              <mc:Fallback>
                <p:oleObj name="Equation" r:id="rId41" imgW="126780" imgH="164814" progId="Equation.DSMT4">
                  <p:embed/>
                  <p:pic>
                    <p:nvPicPr>
                      <p:cNvPr id="223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1463" y="4822825"/>
                        <a:ext cx="233362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" name="Object 22"/>
          <p:cNvGraphicFramePr>
            <a:graphicFrameLocks noChangeAspect="1"/>
          </p:cNvGraphicFramePr>
          <p:nvPr/>
        </p:nvGraphicFramePr>
        <p:xfrm>
          <a:off x="7939088" y="5310188"/>
          <a:ext cx="236537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43" imgW="126780" imgH="164814" progId="Equation.DSMT4">
                  <p:embed/>
                </p:oleObj>
              </mc:Choice>
              <mc:Fallback>
                <p:oleObj name="Equation" r:id="rId43" imgW="126780" imgH="164814" progId="Equation.DSMT4">
                  <p:embed/>
                  <p:pic>
                    <p:nvPicPr>
                      <p:cNvPr id="202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9088" y="5310188"/>
                        <a:ext cx="236537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" name="Object 23"/>
          <p:cNvGraphicFramePr>
            <a:graphicFrameLocks noChangeAspect="1"/>
          </p:cNvGraphicFramePr>
          <p:nvPr/>
        </p:nvGraphicFramePr>
        <p:xfrm>
          <a:off x="8310563" y="3462338"/>
          <a:ext cx="236537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45" imgW="126780" imgH="164814" progId="Equation.DSMT4">
                  <p:embed/>
                </p:oleObj>
              </mc:Choice>
              <mc:Fallback>
                <p:oleObj name="Equation" r:id="rId45" imgW="126780" imgH="164814" progId="Equation.DSMT4">
                  <p:embed/>
                  <p:pic>
                    <p:nvPicPr>
                      <p:cNvPr id="203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0563" y="3462338"/>
                        <a:ext cx="236537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" name="Object 24"/>
          <p:cNvGraphicFramePr>
            <a:graphicFrameLocks noChangeAspect="1"/>
          </p:cNvGraphicFramePr>
          <p:nvPr/>
        </p:nvGraphicFramePr>
        <p:xfrm>
          <a:off x="8332788" y="3911600"/>
          <a:ext cx="188912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46" imgW="101468" imgH="164885" progId="Equation.DSMT4">
                  <p:embed/>
                </p:oleObj>
              </mc:Choice>
              <mc:Fallback>
                <p:oleObj name="Equation" r:id="rId46" imgW="101468" imgH="164885" progId="Equation.DSMT4">
                  <p:embed/>
                  <p:pic>
                    <p:nvPicPr>
                      <p:cNvPr id="204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2788" y="3911600"/>
                        <a:ext cx="188912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" name="Object 25"/>
          <p:cNvGraphicFramePr>
            <a:graphicFrameLocks noChangeAspect="1"/>
          </p:cNvGraphicFramePr>
          <p:nvPr/>
        </p:nvGraphicFramePr>
        <p:xfrm>
          <a:off x="8288338" y="4360863"/>
          <a:ext cx="2349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47" imgW="126725" imgH="177415" progId="Equation.DSMT4">
                  <p:embed/>
                </p:oleObj>
              </mc:Choice>
              <mc:Fallback>
                <p:oleObj name="Equation" r:id="rId47" imgW="126725" imgH="177415" progId="Equation.DSMT4">
                  <p:embed/>
                  <p:pic>
                    <p:nvPicPr>
                      <p:cNvPr id="205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8338" y="4360863"/>
                        <a:ext cx="23495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6"/>
          <p:cNvGraphicFramePr>
            <a:graphicFrameLocks noChangeAspect="1"/>
          </p:cNvGraphicFramePr>
          <p:nvPr/>
        </p:nvGraphicFramePr>
        <p:xfrm>
          <a:off x="8326438" y="4832350"/>
          <a:ext cx="188912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48" imgW="101468" imgH="164885" progId="Equation.DSMT4">
                  <p:embed/>
                </p:oleObj>
              </mc:Choice>
              <mc:Fallback>
                <p:oleObj name="Equation" r:id="rId48" imgW="101468" imgH="164885" progId="Equation.DSMT4">
                  <p:embed/>
                  <p:pic>
                    <p:nvPicPr>
                      <p:cNvPr id="15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26438" y="4832350"/>
                        <a:ext cx="188912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" name="Object 27"/>
          <p:cNvGraphicFramePr>
            <a:graphicFrameLocks noChangeAspect="1"/>
          </p:cNvGraphicFramePr>
          <p:nvPr/>
        </p:nvGraphicFramePr>
        <p:xfrm>
          <a:off x="8281988" y="5303838"/>
          <a:ext cx="234950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49" imgW="126780" imgH="164814" progId="Equation.DSMT4">
                  <p:embed/>
                </p:oleObj>
              </mc:Choice>
              <mc:Fallback>
                <p:oleObj name="Equation" r:id="rId49" imgW="126780" imgH="164814" progId="Equation.DSMT4">
                  <p:embed/>
                  <p:pic>
                    <p:nvPicPr>
                      <p:cNvPr id="207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1988" y="5303838"/>
                        <a:ext cx="234950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6" name="Object 2"/>
          <p:cNvGraphicFramePr>
            <a:graphicFrameLocks noChangeAspect="1"/>
          </p:cNvGraphicFramePr>
          <p:nvPr/>
        </p:nvGraphicFramePr>
        <p:xfrm>
          <a:off x="6697663" y="1976438"/>
          <a:ext cx="855662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50" imgW="507780" imgH="266584" progId="Equation.DSMT4">
                  <p:embed/>
                </p:oleObj>
              </mc:Choice>
              <mc:Fallback>
                <p:oleObj name="Equation" r:id="rId50" imgW="507780" imgH="266584" progId="Equation.DSMT4">
                  <p:embed/>
                  <p:pic>
                    <p:nvPicPr>
                      <p:cNvPr id="207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7663" y="1976438"/>
                        <a:ext cx="855662" cy="449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" name="Object 29"/>
          <p:cNvGraphicFramePr>
            <a:graphicFrameLocks noChangeAspect="1"/>
          </p:cNvGraphicFramePr>
          <p:nvPr/>
        </p:nvGraphicFramePr>
        <p:xfrm>
          <a:off x="3878263" y="711200"/>
          <a:ext cx="1171575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52" imgW="583947" imgH="431613" progId="Equation.DSMT4">
                  <p:embed/>
                </p:oleObj>
              </mc:Choice>
              <mc:Fallback>
                <p:oleObj name="Equation" r:id="rId52" imgW="583947" imgH="431613" progId="Equation.DSMT4">
                  <p:embed/>
                  <p:pic>
                    <p:nvPicPr>
                      <p:cNvPr id="399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8263" y="711200"/>
                        <a:ext cx="1171575" cy="779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0" name="Content Placeholder 2"/>
          <p:cNvSpPr txBox="1">
            <a:spLocks/>
          </p:cNvSpPr>
          <p:nvPr/>
        </p:nvSpPr>
        <p:spPr bwMode="auto">
          <a:xfrm>
            <a:off x="350838" y="5773738"/>
            <a:ext cx="5986462" cy="4397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2000">
                <a:solidFill>
                  <a:srgbClr val="FF0000"/>
                </a:solidFill>
                <a:latin typeface="Century Schoolbook" pitchFamily="18" charset="0"/>
              </a:rPr>
              <a:t>Graph is expanded horizontally  by a  factor of 2</a:t>
            </a:r>
          </a:p>
        </p:txBody>
      </p:sp>
      <p:sp>
        <p:nvSpPr>
          <p:cNvPr id="2084" name="TextBox 401"/>
          <p:cNvSpPr txBox="1">
            <a:spLocks noChangeArrowheads="1"/>
          </p:cNvSpPr>
          <p:nvPr/>
        </p:nvSpPr>
        <p:spPr bwMode="auto">
          <a:xfrm>
            <a:off x="366713" y="6143625"/>
            <a:ext cx="5580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 sz="2000">
                <a:latin typeface="Century Schoolbook" pitchFamily="18" charset="0"/>
              </a:rPr>
              <a:t>All the x-coordinates are multiplied by 2</a:t>
            </a:r>
          </a:p>
        </p:txBody>
      </p:sp>
      <p:sp>
        <p:nvSpPr>
          <p:cNvPr id="201" name="Freeform 93"/>
          <p:cNvSpPr>
            <a:spLocks/>
          </p:cNvSpPr>
          <p:nvPr/>
        </p:nvSpPr>
        <p:spPr bwMode="auto">
          <a:xfrm>
            <a:off x="771525" y="2584450"/>
            <a:ext cx="2187575" cy="2470150"/>
          </a:xfrm>
          <a:custGeom>
            <a:avLst/>
            <a:gdLst>
              <a:gd name="T0" fmla="*/ 2147483647 w 808"/>
              <a:gd name="T1" fmla="*/ 2147483647 h 387"/>
              <a:gd name="T2" fmla="*/ 2147483647 w 808"/>
              <a:gd name="T3" fmla="*/ 2147483647 h 387"/>
              <a:gd name="T4" fmla="*/ 2147483647 w 808"/>
              <a:gd name="T5" fmla="*/ 2147483647 h 387"/>
              <a:gd name="T6" fmla="*/ 2147483647 w 808"/>
              <a:gd name="T7" fmla="*/ 2147483647 h 387"/>
              <a:gd name="T8" fmla="*/ 2147483647 w 808"/>
              <a:gd name="T9" fmla="*/ 2147483647 h 387"/>
              <a:gd name="T10" fmla="*/ 2147483647 w 808"/>
              <a:gd name="T11" fmla="*/ 2147483647 h 387"/>
              <a:gd name="T12" fmla="*/ 2147483647 w 808"/>
              <a:gd name="T13" fmla="*/ 2147483647 h 387"/>
              <a:gd name="T14" fmla="*/ 2147483647 w 808"/>
              <a:gd name="T15" fmla="*/ 2147483647 h 387"/>
              <a:gd name="T16" fmla="*/ 2147483647 w 808"/>
              <a:gd name="T17" fmla="*/ 2147483647 h 387"/>
              <a:gd name="T18" fmla="*/ 2147483647 w 808"/>
              <a:gd name="T19" fmla="*/ 2147483647 h 387"/>
              <a:gd name="T20" fmla="*/ 2147483647 w 808"/>
              <a:gd name="T21" fmla="*/ 2147483647 h 387"/>
              <a:gd name="T22" fmla="*/ 2147483647 w 808"/>
              <a:gd name="T23" fmla="*/ 2147483647 h 387"/>
              <a:gd name="T24" fmla="*/ 2147483647 w 808"/>
              <a:gd name="T25" fmla="*/ 2147483647 h 387"/>
              <a:gd name="T26" fmla="*/ 2147483647 w 808"/>
              <a:gd name="T27" fmla="*/ 2147483647 h 387"/>
              <a:gd name="T28" fmla="*/ 2147483647 w 808"/>
              <a:gd name="T29" fmla="*/ 2147483647 h 387"/>
              <a:gd name="T30" fmla="*/ 2147483647 w 808"/>
              <a:gd name="T31" fmla="*/ 2147483647 h 387"/>
              <a:gd name="T32" fmla="*/ 2147483647 w 808"/>
              <a:gd name="T33" fmla="*/ 2147483647 h 387"/>
              <a:gd name="T34" fmla="*/ 2147483647 w 808"/>
              <a:gd name="T35" fmla="*/ 2147483647 h 387"/>
              <a:gd name="T36" fmla="*/ 2147483647 w 808"/>
              <a:gd name="T37" fmla="*/ 2147483647 h 387"/>
              <a:gd name="T38" fmla="*/ 2147483647 w 808"/>
              <a:gd name="T39" fmla="*/ 2147483647 h 387"/>
              <a:gd name="T40" fmla="*/ 2147483647 w 808"/>
              <a:gd name="T41" fmla="*/ 2147483647 h 387"/>
              <a:gd name="T42" fmla="*/ 2147483647 w 808"/>
              <a:gd name="T43" fmla="*/ 2147483647 h 387"/>
              <a:gd name="T44" fmla="*/ 2147483647 w 808"/>
              <a:gd name="T45" fmla="*/ 2147483647 h 387"/>
              <a:gd name="T46" fmla="*/ 2147483647 w 808"/>
              <a:gd name="T47" fmla="*/ 2147483647 h 387"/>
              <a:gd name="T48" fmla="*/ 2147483647 w 808"/>
              <a:gd name="T49" fmla="*/ 2147483647 h 387"/>
              <a:gd name="T50" fmla="*/ 2147483647 w 808"/>
              <a:gd name="T51" fmla="*/ 2147483647 h 387"/>
              <a:gd name="T52" fmla="*/ 2147483647 w 808"/>
              <a:gd name="T53" fmla="*/ 2147483647 h 387"/>
              <a:gd name="T54" fmla="*/ 2147483647 w 808"/>
              <a:gd name="T55" fmla="*/ 2147483647 h 387"/>
              <a:gd name="T56" fmla="*/ 2147483647 w 808"/>
              <a:gd name="T57" fmla="*/ 2147483647 h 387"/>
              <a:gd name="T58" fmla="*/ 2147483647 w 808"/>
              <a:gd name="T59" fmla="*/ 2147483647 h 387"/>
              <a:gd name="T60" fmla="*/ 2147483647 w 808"/>
              <a:gd name="T61" fmla="*/ 2147483647 h 387"/>
              <a:gd name="T62" fmla="*/ 2147483647 w 808"/>
              <a:gd name="T63" fmla="*/ 2147483647 h 387"/>
              <a:gd name="T64" fmla="*/ 2147483647 w 808"/>
              <a:gd name="T65" fmla="*/ 2147483647 h 387"/>
              <a:gd name="T66" fmla="*/ 2147483647 w 808"/>
              <a:gd name="T67" fmla="*/ 2147483647 h 387"/>
              <a:gd name="T68" fmla="*/ 2147483647 w 808"/>
              <a:gd name="T69" fmla="*/ 2147483647 h 387"/>
              <a:gd name="T70" fmla="*/ 2147483647 w 808"/>
              <a:gd name="T71" fmla="*/ 2147483647 h 387"/>
              <a:gd name="T72" fmla="*/ 2147483647 w 808"/>
              <a:gd name="T73" fmla="*/ 2147483647 h 387"/>
              <a:gd name="T74" fmla="*/ 2147483647 w 808"/>
              <a:gd name="T75" fmla="*/ 2147483647 h 387"/>
              <a:gd name="T76" fmla="*/ 2147483647 w 808"/>
              <a:gd name="T77" fmla="*/ 2147483647 h 387"/>
              <a:gd name="T78" fmla="*/ 2147483647 w 808"/>
              <a:gd name="T79" fmla="*/ 2147483647 h 387"/>
              <a:gd name="T80" fmla="*/ 2147483647 w 808"/>
              <a:gd name="T81" fmla="*/ 2147483647 h 387"/>
              <a:gd name="T82" fmla="*/ 2147483647 w 808"/>
              <a:gd name="T83" fmla="*/ 2147483647 h 387"/>
              <a:gd name="T84" fmla="*/ 2147483647 w 808"/>
              <a:gd name="T85" fmla="*/ 2147483647 h 387"/>
              <a:gd name="T86" fmla="*/ 2147483647 w 808"/>
              <a:gd name="T87" fmla="*/ 2147483647 h 387"/>
              <a:gd name="T88" fmla="*/ 2147483647 w 808"/>
              <a:gd name="T89" fmla="*/ 2147483647 h 387"/>
              <a:gd name="T90" fmla="*/ 2147483647 w 808"/>
              <a:gd name="T91" fmla="*/ 2147483647 h 387"/>
              <a:gd name="T92" fmla="*/ 2147483647 w 808"/>
              <a:gd name="T93" fmla="*/ 2147483647 h 387"/>
              <a:gd name="T94" fmla="*/ 2147483647 w 808"/>
              <a:gd name="T95" fmla="*/ 2147483647 h 387"/>
              <a:gd name="T96" fmla="*/ 2147483647 w 808"/>
              <a:gd name="T97" fmla="*/ 2147483647 h 387"/>
              <a:gd name="T98" fmla="*/ 2147483647 w 808"/>
              <a:gd name="T99" fmla="*/ 2147483647 h 387"/>
              <a:gd name="T100" fmla="*/ 2147483647 w 808"/>
              <a:gd name="T101" fmla="*/ 2147483647 h 387"/>
              <a:gd name="T102" fmla="*/ 2147483647 w 808"/>
              <a:gd name="T103" fmla="*/ 2147483647 h 387"/>
              <a:gd name="T104" fmla="*/ 2147483647 w 808"/>
              <a:gd name="T105" fmla="*/ 2147483647 h 387"/>
              <a:gd name="T106" fmla="*/ 2147483647 w 808"/>
              <a:gd name="T107" fmla="*/ 2147483647 h 387"/>
              <a:gd name="T108" fmla="*/ 2147483647 w 808"/>
              <a:gd name="T109" fmla="*/ 2147483647 h 387"/>
              <a:gd name="T110" fmla="*/ 2147483647 w 808"/>
              <a:gd name="T111" fmla="*/ 2147483647 h 387"/>
              <a:gd name="T112" fmla="*/ 2147483647 w 808"/>
              <a:gd name="T113" fmla="*/ 2147483647 h 38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808"/>
              <a:gd name="T172" fmla="*/ 0 h 387"/>
              <a:gd name="T173" fmla="*/ 808 w 808"/>
              <a:gd name="T174" fmla="*/ 387 h 387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808" h="387">
                <a:moveTo>
                  <a:pt x="0" y="11"/>
                </a:moveTo>
                <a:lnTo>
                  <a:pt x="2" y="13"/>
                </a:lnTo>
                <a:lnTo>
                  <a:pt x="4" y="15"/>
                </a:lnTo>
                <a:lnTo>
                  <a:pt x="6" y="17"/>
                </a:lnTo>
                <a:lnTo>
                  <a:pt x="8" y="19"/>
                </a:lnTo>
                <a:lnTo>
                  <a:pt x="10" y="21"/>
                </a:lnTo>
                <a:lnTo>
                  <a:pt x="12" y="23"/>
                </a:lnTo>
                <a:lnTo>
                  <a:pt x="14" y="25"/>
                </a:lnTo>
                <a:lnTo>
                  <a:pt x="16" y="27"/>
                </a:lnTo>
                <a:lnTo>
                  <a:pt x="18" y="28"/>
                </a:lnTo>
                <a:lnTo>
                  <a:pt x="20" y="30"/>
                </a:lnTo>
                <a:lnTo>
                  <a:pt x="22" y="32"/>
                </a:lnTo>
                <a:lnTo>
                  <a:pt x="24" y="34"/>
                </a:lnTo>
                <a:lnTo>
                  <a:pt x="26" y="36"/>
                </a:lnTo>
                <a:lnTo>
                  <a:pt x="28" y="38"/>
                </a:lnTo>
                <a:lnTo>
                  <a:pt x="30" y="40"/>
                </a:lnTo>
                <a:lnTo>
                  <a:pt x="32" y="42"/>
                </a:lnTo>
                <a:lnTo>
                  <a:pt x="34" y="43"/>
                </a:lnTo>
                <a:lnTo>
                  <a:pt x="36" y="45"/>
                </a:lnTo>
                <a:lnTo>
                  <a:pt x="38" y="47"/>
                </a:lnTo>
                <a:lnTo>
                  <a:pt x="40" y="49"/>
                </a:lnTo>
                <a:lnTo>
                  <a:pt x="42" y="51"/>
                </a:lnTo>
                <a:lnTo>
                  <a:pt x="44" y="53"/>
                </a:lnTo>
                <a:lnTo>
                  <a:pt x="46" y="55"/>
                </a:lnTo>
                <a:lnTo>
                  <a:pt x="48" y="57"/>
                </a:lnTo>
                <a:lnTo>
                  <a:pt x="50" y="59"/>
                </a:lnTo>
                <a:lnTo>
                  <a:pt x="52" y="60"/>
                </a:lnTo>
                <a:lnTo>
                  <a:pt x="54" y="62"/>
                </a:lnTo>
                <a:lnTo>
                  <a:pt x="56" y="64"/>
                </a:lnTo>
                <a:lnTo>
                  <a:pt x="58" y="66"/>
                </a:lnTo>
                <a:lnTo>
                  <a:pt x="60" y="68"/>
                </a:lnTo>
                <a:lnTo>
                  <a:pt x="62" y="70"/>
                </a:lnTo>
                <a:lnTo>
                  <a:pt x="64" y="72"/>
                </a:lnTo>
                <a:lnTo>
                  <a:pt x="66" y="74"/>
                </a:lnTo>
                <a:lnTo>
                  <a:pt x="68" y="76"/>
                </a:lnTo>
                <a:lnTo>
                  <a:pt x="70" y="77"/>
                </a:lnTo>
                <a:lnTo>
                  <a:pt x="72" y="79"/>
                </a:lnTo>
                <a:lnTo>
                  <a:pt x="74" y="81"/>
                </a:lnTo>
                <a:lnTo>
                  <a:pt x="76" y="83"/>
                </a:lnTo>
                <a:lnTo>
                  <a:pt x="78" y="85"/>
                </a:lnTo>
                <a:lnTo>
                  <a:pt x="80" y="87"/>
                </a:lnTo>
                <a:lnTo>
                  <a:pt x="82" y="89"/>
                </a:lnTo>
                <a:lnTo>
                  <a:pt x="84" y="91"/>
                </a:lnTo>
                <a:lnTo>
                  <a:pt x="86" y="93"/>
                </a:lnTo>
                <a:lnTo>
                  <a:pt x="88" y="94"/>
                </a:lnTo>
                <a:lnTo>
                  <a:pt x="90" y="96"/>
                </a:lnTo>
                <a:lnTo>
                  <a:pt x="92" y="98"/>
                </a:lnTo>
                <a:lnTo>
                  <a:pt x="94" y="100"/>
                </a:lnTo>
                <a:lnTo>
                  <a:pt x="96" y="102"/>
                </a:lnTo>
                <a:lnTo>
                  <a:pt x="98" y="104"/>
                </a:lnTo>
                <a:lnTo>
                  <a:pt x="100" y="106"/>
                </a:lnTo>
                <a:lnTo>
                  <a:pt x="102" y="108"/>
                </a:lnTo>
                <a:lnTo>
                  <a:pt x="104" y="110"/>
                </a:lnTo>
                <a:lnTo>
                  <a:pt x="106" y="111"/>
                </a:lnTo>
                <a:lnTo>
                  <a:pt x="108" y="113"/>
                </a:lnTo>
                <a:lnTo>
                  <a:pt x="110" y="115"/>
                </a:lnTo>
                <a:lnTo>
                  <a:pt x="112" y="117"/>
                </a:lnTo>
                <a:lnTo>
                  <a:pt x="114" y="119"/>
                </a:lnTo>
                <a:lnTo>
                  <a:pt x="116" y="121"/>
                </a:lnTo>
                <a:lnTo>
                  <a:pt x="118" y="123"/>
                </a:lnTo>
                <a:lnTo>
                  <a:pt x="120" y="125"/>
                </a:lnTo>
                <a:lnTo>
                  <a:pt x="122" y="126"/>
                </a:lnTo>
                <a:lnTo>
                  <a:pt x="124" y="128"/>
                </a:lnTo>
                <a:lnTo>
                  <a:pt x="126" y="130"/>
                </a:lnTo>
                <a:lnTo>
                  <a:pt x="128" y="132"/>
                </a:lnTo>
                <a:lnTo>
                  <a:pt x="130" y="134"/>
                </a:lnTo>
                <a:lnTo>
                  <a:pt x="132" y="136"/>
                </a:lnTo>
                <a:lnTo>
                  <a:pt x="134" y="138"/>
                </a:lnTo>
                <a:lnTo>
                  <a:pt x="136" y="140"/>
                </a:lnTo>
                <a:lnTo>
                  <a:pt x="138" y="142"/>
                </a:lnTo>
                <a:lnTo>
                  <a:pt x="140" y="143"/>
                </a:lnTo>
                <a:lnTo>
                  <a:pt x="142" y="145"/>
                </a:lnTo>
                <a:lnTo>
                  <a:pt x="144" y="147"/>
                </a:lnTo>
                <a:lnTo>
                  <a:pt x="146" y="149"/>
                </a:lnTo>
                <a:lnTo>
                  <a:pt x="148" y="151"/>
                </a:lnTo>
                <a:lnTo>
                  <a:pt x="150" y="153"/>
                </a:lnTo>
                <a:lnTo>
                  <a:pt x="152" y="155"/>
                </a:lnTo>
                <a:lnTo>
                  <a:pt x="154" y="157"/>
                </a:lnTo>
                <a:lnTo>
                  <a:pt x="156" y="159"/>
                </a:lnTo>
                <a:lnTo>
                  <a:pt x="158" y="160"/>
                </a:lnTo>
                <a:lnTo>
                  <a:pt x="160" y="162"/>
                </a:lnTo>
                <a:lnTo>
                  <a:pt x="162" y="164"/>
                </a:lnTo>
                <a:lnTo>
                  <a:pt x="164" y="166"/>
                </a:lnTo>
                <a:lnTo>
                  <a:pt x="166" y="168"/>
                </a:lnTo>
                <a:lnTo>
                  <a:pt x="168" y="170"/>
                </a:lnTo>
                <a:lnTo>
                  <a:pt x="170" y="172"/>
                </a:lnTo>
                <a:lnTo>
                  <a:pt x="172" y="174"/>
                </a:lnTo>
                <a:lnTo>
                  <a:pt x="174" y="176"/>
                </a:lnTo>
                <a:lnTo>
                  <a:pt x="176" y="177"/>
                </a:lnTo>
                <a:lnTo>
                  <a:pt x="178" y="179"/>
                </a:lnTo>
                <a:lnTo>
                  <a:pt x="180" y="181"/>
                </a:lnTo>
                <a:lnTo>
                  <a:pt x="182" y="183"/>
                </a:lnTo>
                <a:lnTo>
                  <a:pt x="184" y="185"/>
                </a:lnTo>
                <a:lnTo>
                  <a:pt x="186" y="187"/>
                </a:lnTo>
                <a:lnTo>
                  <a:pt x="188" y="189"/>
                </a:lnTo>
                <a:lnTo>
                  <a:pt x="190" y="191"/>
                </a:lnTo>
                <a:lnTo>
                  <a:pt x="192" y="193"/>
                </a:lnTo>
                <a:lnTo>
                  <a:pt x="194" y="194"/>
                </a:lnTo>
                <a:lnTo>
                  <a:pt x="196" y="196"/>
                </a:lnTo>
                <a:lnTo>
                  <a:pt x="198" y="198"/>
                </a:lnTo>
                <a:lnTo>
                  <a:pt x="200" y="200"/>
                </a:lnTo>
                <a:lnTo>
                  <a:pt x="202" y="202"/>
                </a:lnTo>
                <a:lnTo>
                  <a:pt x="204" y="204"/>
                </a:lnTo>
                <a:lnTo>
                  <a:pt x="206" y="206"/>
                </a:lnTo>
                <a:lnTo>
                  <a:pt x="208" y="208"/>
                </a:lnTo>
                <a:lnTo>
                  <a:pt x="210" y="209"/>
                </a:lnTo>
                <a:lnTo>
                  <a:pt x="212" y="211"/>
                </a:lnTo>
                <a:lnTo>
                  <a:pt x="214" y="213"/>
                </a:lnTo>
                <a:lnTo>
                  <a:pt x="216" y="215"/>
                </a:lnTo>
                <a:lnTo>
                  <a:pt x="218" y="217"/>
                </a:lnTo>
                <a:lnTo>
                  <a:pt x="220" y="219"/>
                </a:lnTo>
                <a:lnTo>
                  <a:pt x="222" y="221"/>
                </a:lnTo>
                <a:lnTo>
                  <a:pt x="224" y="223"/>
                </a:lnTo>
                <a:lnTo>
                  <a:pt x="226" y="225"/>
                </a:lnTo>
                <a:lnTo>
                  <a:pt x="228" y="226"/>
                </a:lnTo>
                <a:lnTo>
                  <a:pt x="230" y="228"/>
                </a:lnTo>
                <a:lnTo>
                  <a:pt x="232" y="230"/>
                </a:lnTo>
                <a:lnTo>
                  <a:pt x="234" y="232"/>
                </a:lnTo>
                <a:lnTo>
                  <a:pt x="236" y="234"/>
                </a:lnTo>
                <a:lnTo>
                  <a:pt x="238" y="236"/>
                </a:lnTo>
                <a:lnTo>
                  <a:pt x="240" y="238"/>
                </a:lnTo>
                <a:lnTo>
                  <a:pt x="242" y="240"/>
                </a:lnTo>
                <a:lnTo>
                  <a:pt x="244" y="242"/>
                </a:lnTo>
                <a:lnTo>
                  <a:pt x="246" y="243"/>
                </a:lnTo>
                <a:lnTo>
                  <a:pt x="248" y="245"/>
                </a:lnTo>
                <a:lnTo>
                  <a:pt x="250" y="247"/>
                </a:lnTo>
                <a:lnTo>
                  <a:pt x="252" y="249"/>
                </a:lnTo>
                <a:lnTo>
                  <a:pt x="254" y="251"/>
                </a:lnTo>
                <a:lnTo>
                  <a:pt x="256" y="253"/>
                </a:lnTo>
                <a:lnTo>
                  <a:pt x="258" y="255"/>
                </a:lnTo>
                <a:lnTo>
                  <a:pt x="260" y="257"/>
                </a:lnTo>
                <a:lnTo>
                  <a:pt x="262" y="259"/>
                </a:lnTo>
                <a:lnTo>
                  <a:pt x="264" y="260"/>
                </a:lnTo>
                <a:lnTo>
                  <a:pt x="266" y="262"/>
                </a:lnTo>
                <a:lnTo>
                  <a:pt x="268" y="264"/>
                </a:lnTo>
                <a:lnTo>
                  <a:pt x="270" y="266"/>
                </a:lnTo>
                <a:lnTo>
                  <a:pt x="272" y="268"/>
                </a:lnTo>
                <a:lnTo>
                  <a:pt x="274" y="270"/>
                </a:lnTo>
                <a:lnTo>
                  <a:pt x="276" y="272"/>
                </a:lnTo>
                <a:lnTo>
                  <a:pt x="278" y="274"/>
                </a:lnTo>
                <a:lnTo>
                  <a:pt x="280" y="276"/>
                </a:lnTo>
                <a:lnTo>
                  <a:pt x="282" y="277"/>
                </a:lnTo>
                <a:lnTo>
                  <a:pt x="284" y="279"/>
                </a:lnTo>
                <a:lnTo>
                  <a:pt x="286" y="281"/>
                </a:lnTo>
                <a:lnTo>
                  <a:pt x="288" y="283"/>
                </a:lnTo>
                <a:lnTo>
                  <a:pt x="290" y="285"/>
                </a:lnTo>
                <a:lnTo>
                  <a:pt x="292" y="287"/>
                </a:lnTo>
                <a:lnTo>
                  <a:pt x="294" y="289"/>
                </a:lnTo>
                <a:lnTo>
                  <a:pt x="296" y="291"/>
                </a:lnTo>
                <a:lnTo>
                  <a:pt x="298" y="292"/>
                </a:lnTo>
                <a:lnTo>
                  <a:pt x="300" y="294"/>
                </a:lnTo>
                <a:lnTo>
                  <a:pt x="302" y="296"/>
                </a:lnTo>
                <a:lnTo>
                  <a:pt x="304" y="298"/>
                </a:lnTo>
                <a:lnTo>
                  <a:pt x="306" y="300"/>
                </a:lnTo>
                <a:lnTo>
                  <a:pt x="308" y="302"/>
                </a:lnTo>
                <a:lnTo>
                  <a:pt x="310" y="304"/>
                </a:lnTo>
                <a:lnTo>
                  <a:pt x="312" y="306"/>
                </a:lnTo>
                <a:lnTo>
                  <a:pt x="314" y="308"/>
                </a:lnTo>
                <a:lnTo>
                  <a:pt x="316" y="309"/>
                </a:lnTo>
                <a:lnTo>
                  <a:pt x="318" y="311"/>
                </a:lnTo>
                <a:lnTo>
                  <a:pt x="320" y="313"/>
                </a:lnTo>
                <a:lnTo>
                  <a:pt x="322" y="315"/>
                </a:lnTo>
                <a:lnTo>
                  <a:pt x="324" y="317"/>
                </a:lnTo>
                <a:lnTo>
                  <a:pt x="326" y="319"/>
                </a:lnTo>
                <a:lnTo>
                  <a:pt x="328" y="321"/>
                </a:lnTo>
                <a:lnTo>
                  <a:pt x="330" y="323"/>
                </a:lnTo>
                <a:lnTo>
                  <a:pt x="332" y="325"/>
                </a:lnTo>
                <a:lnTo>
                  <a:pt x="334" y="326"/>
                </a:lnTo>
                <a:lnTo>
                  <a:pt x="336" y="328"/>
                </a:lnTo>
                <a:lnTo>
                  <a:pt x="338" y="330"/>
                </a:lnTo>
                <a:lnTo>
                  <a:pt x="340" y="332"/>
                </a:lnTo>
                <a:lnTo>
                  <a:pt x="342" y="334"/>
                </a:lnTo>
                <a:lnTo>
                  <a:pt x="344" y="336"/>
                </a:lnTo>
                <a:lnTo>
                  <a:pt x="346" y="338"/>
                </a:lnTo>
                <a:lnTo>
                  <a:pt x="348" y="340"/>
                </a:lnTo>
                <a:lnTo>
                  <a:pt x="350" y="342"/>
                </a:lnTo>
                <a:lnTo>
                  <a:pt x="352" y="343"/>
                </a:lnTo>
                <a:lnTo>
                  <a:pt x="354" y="345"/>
                </a:lnTo>
                <a:lnTo>
                  <a:pt x="356" y="347"/>
                </a:lnTo>
                <a:lnTo>
                  <a:pt x="358" y="349"/>
                </a:lnTo>
                <a:lnTo>
                  <a:pt x="360" y="351"/>
                </a:lnTo>
                <a:lnTo>
                  <a:pt x="362" y="353"/>
                </a:lnTo>
                <a:lnTo>
                  <a:pt x="364" y="355"/>
                </a:lnTo>
                <a:lnTo>
                  <a:pt x="366" y="357"/>
                </a:lnTo>
                <a:lnTo>
                  <a:pt x="368" y="359"/>
                </a:lnTo>
                <a:lnTo>
                  <a:pt x="370" y="360"/>
                </a:lnTo>
                <a:lnTo>
                  <a:pt x="372" y="362"/>
                </a:lnTo>
                <a:lnTo>
                  <a:pt x="374" y="364"/>
                </a:lnTo>
                <a:lnTo>
                  <a:pt x="376" y="366"/>
                </a:lnTo>
                <a:lnTo>
                  <a:pt x="378" y="368"/>
                </a:lnTo>
                <a:lnTo>
                  <a:pt x="380" y="370"/>
                </a:lnTo>
                <a:lnTo>
                  <a:pt x="382" y="372"/>
                </a:lnTo>
                <a:lnTo>
                  <a:pt x="384" y="374"/>
                </a:lnTo>
                <a:lnTo>
                  <a:pt x="386" y="375"/>
                </a:lnTo>
                <a:lnTo>
                  <a:pt x="388" y="377"/>
                </a:lnTo>
                <a:lnTo>
                  <a:pt x="390" y="379"/>
                </a:lnTo>
                <a:lnTo>
                  <a:pt x="392" y="381"/>
                </a:lnTo>
                <a:lnTo>
                  <a:pt x="394" y="383"/>
                </a:lnTo>
                <a:lnTo>
                  <a:pt x="396" y="385"/>
                </a:lnTo>
                <a:lnTo>
                  <a:pt x="398" y="387"/>
                </a:lnTo>
                <a:lnTo>
                  <a:pt x="400" y="385"/>
                </a:lnTo>
                <a:lnTo>
                  <a:pt x="402" y="383"/>
                </a:lnTo>
                <a:lnTo>
                  <a:pt x="404" y="381"/>
                </a:lnTo>
                <a:lnTo>
                  <a:pt x="406" y="379"/>
                </a:lnTo>
                <a:lnTo>
                  <a:pt x="408" y="377"/>
                </a:lnTo>
                <a:lnTo>
                  <a:pt x="410" y="375"/>
                </a:lnTo>
                <a:lnTo>
                  <a:pt x="412" y="374"/>
                </a:lnTo>
                <a:lnTo>
                  <a:pt x="414" y="372"/>
                </a:lnTo>
                <a:lnTo>
                  <a:pt x="416" y="370"/>
                </a:lnTo>
                <a:lnTo>
                  <a:pt x="418" y="368"/>
                </a:lnTo>
                <a:lnTo>
                  <a:pt x="420" y="366"/>
                </a:lnTo>
                <a:lnTo>
                  <a:pt x="422" y="364"/>
                </a:lnTo>
                <a:lnTo>
                  <a:pt x="424" y="362"/>
                </a:lnTo>
                <a:lnTo>
                  <a:pt x="426" y="360"/>
                </a:lnTo>
                <a:lnTo>
                  <a:pt x="428" y="359"/>
                </a:lnTo>
                <a:lnTo>
                  <a:pt x="430" y="357"/>
                </a:lnTo>
                <a:lnTo>
                  <a:pt x="432" y="355"/>
                </a:lnTo>
                <a:lnTo>
                  <a:pt x="434" y="353"/>
                </a:lnTo>
                <a:lnTo>
                  <a:pt x="436" y="351"/>
                </a:lnTo>
                <a:lnTo>
                  <a:pt x="438" y="349"/>
                </a:lnTo>
                <a:lnTo>
                  <a:pt x="440" y="347"/>
                </a:lnTo>
                <a:lnTo>
                  <a:pt x="442" y="345"/>
                </a:lnTo>
                <a:lnTo>
                  <a:pt x="444" y="343"/>
                </a:lnTo>
                <a:lnTo>
                  <a:pt x="446" y="342"/>
                </a:lnTo>
                <a:lnTo>
                  <a:pt x="448" y="340"/>
                </a:lnTo>
                <a:lnTo>
                  <a:pt x="450" y="338"/>
                </a:lnTo>
                <a:lnTo>
                  <a:pt x="452" y="336"/>
                </a:lnTo>
                <a:lnTo>
                  <a:pt x="454" y="334"/>
                </a:lnTo>
                <a:lnTo>
                  <a:pt x="456" y="332"/>
                </a:lnTo>
                <a:lnTo>
                  <a:pt x="458" y="330"/>
                </a:lnTo>
                <a:lnTo>
                  <a:pt x="460" y="328"/>
                </a:lnTo>
                <a:lnTo>
                  <a:pt x="462" y="326"/>
                </a:lnTo>
                <a:lnTo>
                  <a:pt x="464" y="325"/>
                </a:lnTo>
                <a:lnTo>
                  <a:pt x="466" y="323"/>
                </a:lnTo>
                <a:lnTo>
                  <a:pt x="468" y="321"/>
                </a:lnTo>
                <a:lnTo>
                  <a:pt x="470" y="319"/>
                </a:lnTo>
                <a:lnTo>
                  <a:pt x="472" y="317"/>
                </a:lnTo>
                <a:lnTo>
                  <a:pt x="474" y="315"/>
                </a:lnTo>
                <a:lnTo>
                  <a:pt x="476" y="313"/>
                </a:lnTo>
                <a:lnTo>
                  <a:pt x="478" y="311"/>
                </a:lnTo>
                <a:lnTo>
                  <a:pt x="480" y="309"/>
                </a:lnTo>
                <a:lnTo>
                  <a:pt x="482" y="308"/>
                </a:lnTo>
                <a:lnTo>
                  <a:pt x="484" y="306"/>
                </a:lnTo>
                <a:lnTo>
                  <a:pt x="486" y="304"/>
                </a:lnTo>
                <a:lnTo>
                  <a:pt x="488" y="302"/>
                </a:lnTo>
                <a:lnTo>
                  <a:pt x="490" y="300"/>
                </a:lnTo>
                <a:lnTo>
                  <a:pt x="492" y="298"/>
                </a:lnTo>
                <a:lnTo>
                  <a:pt x="494" y="296"/>
                </a:lnTo>
                <a:lnTo>
                  <a:pt x="496" y="294"/>
                </a:lnTo>
                <a:lnTo>
                  <a:pt x="498" y="292"/>
                </a:lnTo>
                <a:lnTo>
                  <a:pt x="500" y="291"/>
                </a:lnTo>
                <a:lnTo>
                  <a:pt x="502" y="289"/>
                </a:lnTo>
                <a:lnTo>
                  <a:pt x="504" y="287"/>
                </a:lnTo>
                <a:lnTo>
                  <a:pt x="506" y="285"/>
                </a:lnTo>
                <a:lnTo>
                  <a:pt x="508" y="283"/>
                </a:lnTo>
                <a:lnTo>
                  <a:pt x="510" y="281"/>
                </a:lnTo>
                <a:lnTo>
                  <a:pt x="512" y="279"/>
                </a:lnTo>
                <a:lnTo>
                  <a:pt x="514" y="277"/>
                </a:lnTo>
                <a:lnTo>
                  <a:pt x="516" y="276"/>
                </a:lnTo>
                <a:lnTo>
                  <a:pt x="518" y="274"/>
                </a:lnTo>
                <a:lnTo>
                  <a:pt x="520" y="272"/>
                </a:lnTo>
                <a:lnTo>
                  <a:pt x="522" y="270"/>
                </a:lnTo>
                <a:lnTo>
                  <a:pt x="524" y="268"/>
                </a:lnTo>
                <a:lnTo>
                  <a:pt x="526" y="266"/>
                </a:lnTo>
                <a:lnTo>
                  <a:pt x="528" y="264"/>
                </a:lnTo>
                <a:lnTo>
                  <a:pt x="530" y="262"/>
                </a:lnTo>
                <a:lnTo>
                  <a:pt x="532" y="260"/>
                </a:lnTo>
                <a:lnTo>
                  <a:pt x="534" y="259"/>
                </a:lnTo>
                <a:lnTo>
                  <a:pt x="536" y="257"/>
                </a:lnTo>
                <a:lnTo>
                  <a:pt x="538" y="255"/>
                </a:lnTo>
                <a:lnTo>
                  <a:pt x="540" y="253"/>
                </a:lnTo>
                <a:lnTo>
                  <a:pt x="542" y="251"/>
                </a:lnTo>
                <a:lnTo>
                  <a:pt x="544" y="249"/>
                </a:lnTo>
                <a:lnTo>
                  <a:pt x="546" y="247"/>
                </a:lnTo>
                <a:lnTo>
                  <a:pt x="548" y="245"/>
                </a:lnTo>
                <a:lnTo>
                  <a:pt x="550" y="243"/>
                </a:lnTo>
                <a:lnTo>
                  <a:pt x="552" y="242"/>
                </a:lnTo>
                <a:lnTo>
                  <a:pt x="554" y="240"/>
                </a:lnTo>
                <a:lnTo>
                  <a:pt x="556" y="238"/>
                </a:lnTo>
                <a:lnTo>
                  <a:pt x="558" y="236"/>
                </a:lnTo>
                <a:lnTo>
                  <a:pt x="560" y="234"/>
                </a:lnTo>
                <a:lnTo>
                  <a:pt x="562" y="232"/>
                </a:lnTo>
                <a:lnTo>
                  <a:pt x="564" y="230"/>
                </a:lnTo>
                <a:lnTo>
                  <a:pt x="566" y="228"/>
                </a:lnTo>
                <a:lnTo>
                  <a:pt x="568" y="226"/>
                </a:lnTo>
                <a:lnTo>
                  <a:pt x="570" y="225"/>
                </a:lnTo>
                <a:lnTo>
                  <a:pt x="572" y="223"/>
                </a:lnTo>
                <a:lnTo>
                  <a:pt x="574" y="221"/>
                </a:lnTo>
                <a:lnTo>
                  <a:pt x="576" y="219"/>
                </a:lnTo>
                <a:lnTo>
                  <a:pt x="578" y="217"/>
                </a:lnTo>
                <a:lnTo>
                  <a:pt x="580" y="215"/>
                </a:lnTo>
                <a:lnTo>
                  <a:pt x="582" y="213"/>
                </a:lnTo>
                <a:lnTo>
                  <a:pt x="584" y="211"/>
                </a:lnTo>
                <a:lnTo>
                  <a:pt x="586" y="209"/>
                </a:lnTo>
                <a:lnTo>
                  <a:pt x="588" y="208"/>
                </a:lnTo>
                <a:lnTo>
                  <a:pt x="590" y="206"/>
                </a:lnTo>
                <a:lnTo>
                  <a:pt x="592" y="204"/>
                </a:lnTo>
                <a:lnTo>
                  <a:pt x="594" y="202"/>
                </a:lnTo>
                <a:lnTo>
                  <a:pt x="596" y="200"/>
                </a:lnTo>
                <a:lnTo>
                  <a:pt x="598" y="198"/>
                </a:lnTo>
                <a:lnTo>
                  <a:pt x="600" y="196"/>
                </a:lnTo>
                <a:lnTo>
                  <a:pt x="602" y="194"/>
                </a:lnTo>
                <a:lnTo>
                  <a:pt x="604" y="193"/>
                </a:lnTo>
                <a:lnTo>
                  <a:pt x="606" y="191"/>
                </a:lnTo>
                <a:lnTo>
                  <a:pt x="608" y="189"/>
                </a:lnTo>
                <a:lnTo>
                  <a:pt x="610" y="187"/>
                </a:lnTo>
                <a:lnTo>
                  <a:pt x="612" y="185"/>
                </a:lnTo>
                <a:lnTo>
                  <a:pt x="614" y="183"/>
                </a:lnTo>
                <a:lnTo>
                  <a:pt x="616" y="181"/>
                </a:lnTo>
                <a:lnTo>
                  <a:pt x="618" y="179"/>
                </a:lnTo>
                <a:lnTo>
                  <a:pt x="620" y="177"/>
                </a:lnTo>
                <a:lnTo>
                  <a:pt x="622" y="176"/>
                </a:lnTo>
                <a:lnTo>
                  <a:pt x="624" y="174"/>
                </a:lnTo>
                <a:lnTo>
                  <a:pt x="626" y="172"/>
                </a:lnTo>
                <a:lnTo>
                  <a:pt x="628" y="170"/>
                </a:lnTo>
                <a:lnTo>
                  <a:pt x="630" y="168"/>
                </a:lnTo>
                <a:lnTo>
                  <a:pt x="632" y="166"/>
                </a:lnTo>
                <a:lnTo>
                  <a:pt x="634" y="164"/>
                </a:lnTo>
                <a:lnTo>
                  <a:pt x="636" y="162"/>
                </a:lnTo>
                <a:lnTo>
                  <a:pt x="638" y="160"/>
                </a:lnTo>
                <a:lnTo>
                  <a:pt x="640" y="159"/>
                </a:lnTo>
                <a:lnTo>
                  <a:pt x="642" y="157"/>
                </a:lnTo>
                <a:lnTo>
                  <a:pt x="644" y="155"/>
                </a:lnTo>
                <a:lnTo>
                  <a:pt x="646" y="153"/>
                </a:lnTo>
                <a:lnTo>
                  <a:pt x="648" y="151"/>
                </a:lnTo>
                <a:lnTo>
                  <a:pt x="650" y="149"/>
                </a:lnTo>
                <a:lnTo>
                  <a:pt x="652" y="147"/>
                </a:lnTo>
                <a:lnTo>
                  <a:pt x="654" y="145"/>
                </a:lnTo>
                <a:lnTo>
                  <a:pt x="656" y="143"/>
                </a:lnTo>
                <a:lnTo>
                  <a:pt x="658" y="142"/>
                </a:lnTo>
                <a:lnTo>
                  <a:pt x="660" y="140"/>
                </a:lnTo>
                <a:lnTo>
                  <a:pt x="662" y="138"/>
                </a:lnTo>
                <a:lnTo>
                  <a:pt x="664" y="136"/>
                </a:lnTo>
                <a:lnTo>
                  <a:pt x="666" y="134"/>
                </a:lnTo>
                <a:lnTo>
                  <a:pt x="668" y="132"/>
                </a:lnTo>
                <a:lnTo>
                  <a:pt x="670" y="130"/>
                </a:lnTo>
                <a:lnTo>
                  <a:pt x="672" y="128"/>
                </a:lnTo>
                <a:lnTo>
                  <a:pt x="674" y="126"/>
                </a:lnTo>
                <a:lnTo>
                  <a:pt x="676" y="125"/>
                </a:lnTo>
                <a:lnTo>
                  <a:pt x="678" y="123"/>
                </a:lnTo>
                <a:lnTo>
                  <a:pt x="680" y="121"/>
                </a:lnTo>
                <a:lnTo>
                  <a:pt x="682" y="119"/>
                </a:lnTo>
                <a:lnTo>
                  <a:pt x="684" y="117"/>
                </a:lnTo>
                <a:lnTo>
                  <a:pt x="686" y="115"/>
                </a:lnTo>
                <a:lnTo>
                  <a:pt x="688" y="113"/>
                </a:lnTo>
                <a:lnTo>
                  <a:pt x="690" y="111"/>
                </a:lnTo>
                <a:lnTo>
                  <a:pt x="692" y="110"/>
                </a:lnTo>
                <a:lnTo>
                  <a:pt x="694" y="108"/>
                </a:lnTo>
                <a:lnTo>
                  <a:pt x="696" y="106"/>
                </a:lnTo>
                <a:lnTo>
                  <a:pt x="698" y="104"/>
                </a:lnTo>
                <a:lnTo>
                  <a:pt x="700" y="102"/>
                </a:lnTo>
                <a:lnTo>
                  <a:pt x="702" y="100"/>
                </a:lnTo>
                <a:lnTo>
                  <a:pt x="704" y="98"/>
                </a:lnTo>
                <a:lnTo>
                  <a:pt x="706" y="96"/>
                </a:lnTo>
                <a:lnTo>
                  <a:pt x="708" y="94"/>
                </a:lnTo>
                <a:lnTo>
                  <a:pt x="710" y="93"/>
                </a:lnTo>
                <a:lnTo>
                  <a:pt x="712" y="91"/>
                </a:lnTo>
                <a:lnTo>
                  <a:pt x="714" y="89"/>
                </a:lnTo>
                <a:lnTo>
                  <a:pt x="716" y="87"/>
                </a:lnTo>
                <a:lnTo>
                  <a:pt x="718" y="85"/>
                </a:lnTo>
                <a:lnTo>
                  <a:pt x="720" y="83"/>
                </a:lnTo>
                <a:lnTo>
                  <a:pt x="722" y="81"/>
                </a:lnTo>
                <a:lnTo>
                  <a:pt x="724" y="79"/>
                </a:lnTo>
                <a:lnTo>
                  <a:pt x="726" y="77"/>
                </a:lnTo>
                <a:lnTo>
                  <a:pt x="728" y="76"/>
                </a:lnTo>
                <a:lnTo>
                  <a:pt x="730" y="74"/>
                </a:lnTo>
                <a:lnTo>
                  <a:pt x="732" y="72"/>
                </a:lnTo>
                <a:lnTo>
                  <a:pt x="734" y="70"/>
                </a:lnTo>
                <a:lnTo>
                  <a:pt x="736" y="68"/>
                </a:lnTo>
                <a:lnTo>
                  <a:pt x="738" y="66"/>
                </a:lnTo>
                <a:lnTo>
                  <a:pt x="740" y="64"/>
                </a:lnTo>
                <a:lnTo>
                  <a:pt x="742" y="62"/>
                </a:lnTo>
                <a:lnTo>
                  <a:pt x="744" y="60"/>
                </a:lnTo>
                <a:lnTo>
                  <a:pt x="746" y="59"/>
                </a:lnTo>
                <a:lnTo>
                  <a:pt x="748" y="57"/>
                </a:lnTo>
                <a:lnTo>
                  <a:pt x="750" y="55"/>
                </a:lnTo>
                <a:lnTo>
                  <a:pt x="752" y="53"/>
                </a:lnTo>
                <a:lnTo>
                  <a:pt x="754" y="51"/>
                </a:lnTo>
                <a:lnTo>
                  <a:pt x="756" y="49"/>
                </a:lnTo>
                <a:lnTo>
                  <a:pt x="758" y="47"/>
                </a:lnTo>
                <a:lnTo>
                  <a:pt x="760" y="45"/>
                </a:lnTo>
                <a:lnTo>
                  <a:pt x="762" y="43"/>
                </a:lnTo>
                <a:lnTo>
                  <a:pt x="764" y="42"/>
                </a:lnTo>
                <a:lnTo>
                  <a:pt x="766" y="40"/>
                </a:lnTo>
                <a:lnTo>
                  <a:pt x="768" y="38"/>
                </a:lnTo>
                <a:lnTo>
                  <a:pt x="770" y="36"/>
                </a:lnTo>
                <a:lnTo>
                  <a:pt x="772" y="34"/>
                </a:lnTo>
                <a:lnTo>
                  <a:pt x="774" y="32"/>
                </a:lnTo>
                <a:lnTo>
                  <a:pt x="776" y="30"/>
                </a:lnTo>
                <a:lnTo>
                  <a:pt x="778" y="28"/>
                </a:lnTo>
                <a:lnTo>
                  <a:pt x="780" y="27"/>
                </a:lnTo>
                <a:lnTo>
                  <a:pt x="782" y="25"/>
                </a:lnTo>
                <a:lnTo>
                  <a:pt x="784" y="23"/>
                </a:lnTo>
                <a:lnTo>
                  <a:pt x="786" y="21"/>
                </a:lnTo>
                <a:lnTo>
                  <a:pt x="788" y="19"/>
                </a:lnTo>
                <a:lnTo>
                  <a:pt x="790" y="17"/>
                </a:lnTo>
                <a:lnTo>
                  <a:pt x="792" y="15"/>
                </a:lnTo>
                <a:lnTo>
                  <a:pt x="794" y="13"/>
                </a:lnTo>
                <a:lnTo>
                  <a:pt x="796" y="11"/>
                </a:lnTo>
                <a:lnTo>
                  <a:pt x="798" y="10"/>
                </a:lnTo>
                <a:lnTo>
                  <a:pt x="800" y="8"/>
                </a:lnTo>
                <a:lnTo>
                  <a:pt x="802" y="6"/>
                </a:lnTo>
                <a:lnTo>
                  <a:pt x="804" y="4"/>
                </a:lnTo>
                <a:lnTo>
                  <a:pt x="806" y="2"/>
                </a:lnTo>
                <a:lnTo>
                  <a:pt x="808" y="0"/>
                </a:lnTo>
              </a:path>
            </a:pathLst>
          </a:custGeom>
          <a:noFill/>
          <a:ln w="412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06" name="Freeform 178"/>
          <p:cNvSpPr>
            <a:spLocks/>
          </p:cNvSpPr>
          <p:nvPr/>
        </p:nvSpPr>
        <p:spPr bwMode="auto">
          <a:xfrm>
            <a:off x="379413" y="3502025"/>
            <a:ext cx="2990850" cy="1539875"/>
          </a:xfrm>
          <a:custGeom>
            <a:avLst/>
            <a:gdLst>
              <a:gd name="T0" fmla="*/ 2147483647 w 1021"/>
              <a:gd name="T1" fmla="*/ 2147483647 h 241"/>
              <a:gd name="T2" fmla="*/ 2147483647 w 1021"/>
              <a:gd name="T3" fmla="*/ 2147483647 h 241"/>
              <a:gd name="T4" fmla="*/ 2147483647 w 1021"/>
              <a:gd name="T5" fmla="*/ 2147483647 h 241"/>
              <a:gd name="T6" fmla="*/ 2147483647 w 1021"/>
              <a:gd name="T7" fmla="*/ 2147483647 h 241"/>
              <a:gd name="T8" fmla="*/ 2147483647 w 1021"/>
              <a:gd name="T9" fmla="*/ 2147483647 h 241"/>
              <a:gd name="T10" fmla="*/ 2147483647 w 1021"/>
              <a:gd name="T11" fmla="*/ 2147483647 h 241"/>
              <a:gd name="T12" fmla="*/ 2147483647 w 1021"/>
              <a:gd name="T13" fmla="*/ 2147483647 h 241"/>
              <a:gd name="T14" fmla="*/ 2147483647 w 1021"/>
              <a:gd name="T15" fmla="*/ 2147483647 h 241"/>
              <a:gd name="T16" fmla="*/ 2147483647 w 1021"/>
              <a:gd name="T17" fmla="*/ 2147483647 h 241"/>
              <a:gd name="T18" fmla="*/ 2147483647 w 1021"/>
              <a:gd name="T19" fmla="*/ 2147483647 h 241"/>
              <a:gd name="T20" fmla="*/ 2147483647 w 1021"/>
              <a:gd name="T21" fmla="*/ 2147483647 h 241"/>
              <a:gd name="T22" fmla="*/ 2147483647 w 1021"/>
              <a:gd name="T23" fmla="*/ 2147483647 h 241"/>
              <a:gd name="T24" fmla="*/ 2147483647 w 1021"/>
              <a:gd name="T25" fmla="*/ 2147483647 h 241"/>
              <a:gd name="T26" fmla="*/ 2147483647 w 1021"/>
              <a:gd name="T27" fmla="*/ 2147483647 h 241"/>
              <a:gd name="T28" fmla="*/ 2147483647 w 1021"/>
              <a:gd name="T29" fmla="*/ 2147483647 h 241"/>
              <a:gd name="T30" fmla="*/ 2147483647 w 1021"/>
              <a:gd name="T31" fmla="*/ 2147483647 h 241"/>
              <a:gd name="T32" fmla="*/ 2147483647 w 1021"/>
              <a:gd name="T33" fmla="*/ 2147483647 h 241"/>
              <a:gd name="T34" fmla="*/ 2147483647 w 1021"/>
              <a:gd name="T35" fmla="*/ 2147483647 h 241"/>
              <a:gd name="T36" fmla="*/ 2147483647 w 1021"/>
              <a:gd name="T37" fmla="*/ 2147483647 h 241"/>
              <a:gd name="T38" fmla="*/ 2147483647 w 1021"/>
              <a:gd name="T39" fmla="*/ 2147483647 h 241"/>
              <a:gd name="T40" fmla="*/ 2147483647 w 1021"/>
              <a:gd name="T41" fmla="*/ 2147483647 h 241"/>
              <a:gd name="T42" fmla="*/ 2147483647 w 1021"/>
              <a:gd name="T43" fmla="*/ 2147483647 h 241"/>
              <a:gd name="T44" fmla="*/ 2147483647 w 1021"/>
              <a:gd name="T45" fmla="*/ 2147483647 h 241"/>
              <a:gd name="T46" fmla="*/ 2147483647 w 1021"/>
              <a:gd name="T47" fmla="*/ 2147483647 h 241"/>
              <a:gd name="T48" fmla="*/ 2147483647 w 1021"/>
              <a:gd name="T49" fmla="*/ 2147483647 h 241"/>
              <a:gd name="T50" fmla="*/ 2147483647 w 1021"/>
              <a:gd name="T51" fmla="*/ 2147483647 h 241"/>
              <a:gd name="T52" fmla="*/ 2147483647 w 1021"/>
              <a:gd name="T53" fmla="*/ 2147483647 h 241"/>
              <a:gd name="T54" fmla="*/ 2147483647 w 1021"/>
              <a:gd name="T55" fmla="*/ 2147483647 h 241"/>
              <a:gd name="T56" fmla="*/ 2147483647 w 1021"/>
              <a:gd name="T57" fmla="*/ 2147483647 h 241"/>
              <a:gd name="T58" fmla="*/ 2147483647 w 1021"/>
              <a:gd name="T59" fmla="*/ 2147483647 h 241"/>
              <a:gd name="T60" fmla="*/ 2147483647 w 1021"/>
              <a:gd name="T61" fmla="*/ 2147483647 h 241"/>
              <a:gd name="T62" fmla="*/ 2147483647 w 1021"/>
              <a:gd name="T63" fmla="*/ 2147483647 h 241"/>
              <a:gd name="T64" fmla="*/ 2147483647 w 1021"/>
              <a:gd name="T65" fmla="*/ 2147483647 h 241"/>
              <a:gd name="T66" fmla="*/ 2147483647 w 1021"/>
              <a:gd name="T67" fmla="*/ 2147483647 h 241"/>
              <a:gd name="T68" fmla="*/ 2147483647 w 1021"/>
              <a:gd name="T69" fmla="*/ 2147483647 h 241"/>
              <a:gd name="T70" fmla="*/ 2147483647 w 1021"/>
              <a:gd name="T71" fmla="*/ 2147483647 h 241"/>
              <a:gd name="T72" fmla="*/ 2147483647 w 1021"/>
              <a:gd name="T73" fmla="*/ 2147483647 h 241"/>
              <a:gd name="T74" fmla="*/ 2147483647 w 1021"/>
              <a:gd name="T75" fmla="*/ 2147483647 h 241"/>
              <a:gd name="T76" fmla="*/ 2147483647 w 1021"/>
              <a:gd name="T77" fmla="*/ 2147483647 h 241"/>
              <a:gd name="T78" fmla="*/ 2147483647 w 1021"/>
              <a:gd name="T79" fmla="*/ 2147483647 h 241"/>
              <a:gd name="T80" fmla="*/ 2147483647 w 1021"/>
              <a:gd name="T81" fmla="*/ 2147483647 h 241"/>
              <a:gd name="T82" fmla="*/ 2147483647 w 1021"/>
              <a:gd name="T83" fmla="*/ 2147483647 h 241"/>
              <a:gd name="T84" fmla="*/ 2147483647 w 1021"/>
              <a:gd name="T85" fmla="*/ 2147483647 h 241"/>
              <a:gd name="T86" fmla="*/ 2147483647 w 1021"/>
              <a:gd name="T87" fmla="*/ 2147483647 h 241"/>
              <a:gd name="T88" fmla="*/ 2147483647 w 1021"/>
              <a:gd name="T89" fmla="*/ 2147483647 h 241"/>
              <a:gd name="T90" fmla="*/ 2147483647 w 1021"/>
              <a:gd name="T91" fmla="*/ 2147483647 h 241"/>
              <a:gd name="T92" fmla="*/ 2147483647 w 1021"/>
              <a:gd name="T93" fmla="*/ 2147483647 h 241"/>
              <a:gd name="T94" fmla="*/ 2147483647 w 1021"/>
              <a:gd name="T95" fmla="*/ 2147483647 h 241"/>
              <a:gd name="T96" fmla="*/ 2147483647 w 1021"/>
              <a:gd name="T97" fmla="*/ 2147483647 h 241"/>
              <a:gd name="T98" fmla="*/ 2147483647 w 1021"/>
              <a:gd name="T99" fmla="*/ 2147483647 h 241"/>
              <a:gd name="T100" fmla="*/ 2147483647 w 1021"/>
              <a:gd name="T101" fmla="*/ 2147483647 h 241"/>
              <a:gd name="T102" fmla="*/ 2147483647 w 1021"/>
              <a:gd name="T103" fmla="*/ 2147483647 h 241"/>
              <a:gd name="T104" fmla="*/ 2147483647 w 1021"/>
              <a:gd name="T105" fmla="*/ 2147483647 h 241"/>
              <a:gd name="T106" fmla="*/ 2147483647 w 1021"/>
              <a:gd name="T107" fmla="*/ 2147483647 h 241"/>
              <a:gd name="T108" fmla="*/ 2147483647 w 1021"/>
              <a:gd name="T109" fmla="*/ 2147483647 h 241"/>
              <a:gd name="T110" fmla="*/ 2147483647 w 1021"/>
              <a:gd name="T111" fmla="*/ 2147483647 h 241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021"/>
              <a:gd name="T169" fmla="*/ 0 h 241"/>
              <a:gd name="T170" fmla="*/ 1021 w 1021"/>
              <a:gd name="T171" fmla="*/ 241 h 241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021" h="241">
                <a:moveTo>
                  <a:pt x="0" y="0"/>
                </a:moveTo>
                <a:lnTo>
                  <a:pt x="2" y="1"/>
                </a:lnTo>
                <a:lnTo>
                  <a:pt x="4" y="2"/>
                </a:lnTo>
                <a:lnTo>
                  <a:pt x="6" y="3"/>
                </a:lnTo>
                <a:lnTo>
                  <a:pt x="8" y="4"/>
                </a:lnTo>
                <a:lnTo>
                  <a:pt x="10" y="5"/>
                </a:lnTo>
                <a:lnTo>
                  <a:pt x="12" y="6"/>
                </a:lnTo>
                <a:lnTo>
                  <a:pt x="14" y="7"/>
                </a:lnTo>
                <a:lnTo>
                  <a:pt x="16" y="8"/>
                </a:lnTo>
                <a:lnTo>
                  <a:pt x="18" y="9"/>
                </a:lnTo>
                <a:lnTo>
                  <a:pt x="20" y="10"/>
                </a:lnTo>
                <a:lnTo>
                  <a:pt x="22" y="11"/>
                </a:lnTo>
                <a:lnTo>
                  <a:pt x="24" y="12"/>
                </a:lnTo>
                <a:lnTo>
                  <a:pt x="26" y="13"/>
                </a:lnTo>
                <a:lnTo>
                  <a:pt x="28" y="14"/>
                </a:lnTo>
                <a:lnTo>
                  <a:pt x="30" y="14"/>
                </a:lnTo>
                <a:lnTo>
                  <a:pt x="32" y="15"/>
                </a:lnTo>
                <a:lnTo>
                  <a:pt x="34" y="16"/>
                </a:lnTo>
                <a:lnTo>
                  <a:pt x="36" y="17"/>
                </a:lnTo>
                <a:lnTo>
                  <a:pt x="38" y="18"/>
                </a:lnTo>
                <a:lnTo>
                  <a:pt x="40" y="19"/>
                </a:lnTo>
                <a:lnTo>
                  <a:pt x="42" y="20"/>
                </a:lnTo>
                <a:lnTo>
                  <a:pt x="44" y="21"/>
                </a:lnTo>
                <a:lnTo>
                  <a:pt x="46" y="22"/>
                </a:lnTo>
                <a:lnTo>
                  <a:pt x="48" y="23"/>
                </a:lnTo>
                <a:lnTo>
                  <a:pt x="50" y="24"/>
                </a:lnTo>
                <a:lnTo>
                  <a:pt x="52" y="25"/>
                </a:lnTo>
                <a:lnTo>
                  <a:pt x="54" y="26"/>
                </a:lnTo>
                <a:lnTo>
                  <a:pt x="56" y="27"/>
                </a:lnTo>
                <a:lnTo>
                  <a:pt x="58" y="28"/>
                </a:lnTo>
                <a:lnTo>
                  <a:pt x="60" y="29"/>
                </a:lnTo>
                <a:lnTo>
                  <a:pt x="62" y="30"/>
                </a:lnTo>
                <a:lnTo>
                  <a:pt x="64" y="30"/>
                </a:lnTo>
                <a:lnTo>
                  <a:pt x="66" y="31"/>
                </a:lnTo>
                <a:lnTo>
                  <a:pt x="68" y="32"/>
                </a:lnTo>
                <a:lnTo>
                  <a:pt x="70" y="33"/>
                </a:lnTo>
                <a:lnTo>
                  <a:pt x="72" y="34"/>
                </a:lnTo>
                <a:lnTo>
                  <a:pt x="74" y="35"/>
                </a:lnTo>
                <a:lnTo>
                  <a:pt x="76" y="36"/>
                </a:lnTo>
                <a:lnTo>
                  <a:pt x="78" y="37"/>
                </a:lnTo>
                <a:lnTo>
                  <a:pt x="80" y="38"/>
                </a:lnTo>
                <a:lnTo>
                  <a:pt x="82" y="39"/>
                </a:lnTo>
                <a:lnTo>
                  <a:pt x="84" y="40"/>
                </a:lnTo>
                <a:lnTo>
                  <a:pt x="86" y="41"/>
                </a:lnTo>
                <a:lnTo>
                  <a:pt x="88" y="42"/>
                </a:lnTo>
                <a:lnTo>
                  <a:pt x="90" y="43"/>
                </a:lnTo>
                <a:lnTo>
                  <a:pt x="92" y="44"/>
                </a:lnTo>
                <a:lnTo>
                  <a:pt x="94" y="45"/>
                </a:lnTo>
                <a:lnTo>
                  <a:pt x="96" y="46"/>
                </a:lnTo>
                <a:lnTo>
                  <a:pt x="98" y="47"/>
                </a:lnTo>
                <a:lnTo>
                  <a:pt x="100" y="47"/>
                </a:lnTo>
                <a:lnTo>
                  <a:pt x="102" y="48"/>
                </a:lnTo>
                <a:lnTo>
                  <a:pt x="104" y="49"/>
                </a:lnTo>
                <a:lnTo>
                  <a:pt x="106" y="50"/>
                </a:lnTo>
                <a:lnTo>
                  <a:pt x="108" y="51"/>
                </a:lnTo>
                <a:lnTo>
                  <a:pt x="110" y="52"/>
                </a:lnTo>
                <a:lnTo>
                  <a:pt x="112" y="53"/>
                </a:lnTo>
                <a:lnTo>
                  <a:pt x="114" y="54"/>
                </a:lnTo>
                <a:lnTo>
                  <a:pt x="116" y="55"/>
                </a:lnTo>
                <a:lnTo>
                  <a:pt x="118" y="56"/>
                </a:lnTo>
                <a:lnTo>
                  <a:pt x="120" y="57"/>
                </a:lnTo>
                <a:lnTo>
                  <a:pt x="122" y="58"/>
                </a:lnTo>
                <a:lnTo>
                  <a:pt x="124" y="59"/>
                </a:lnTo>
                <a:lnTo>
                  <a:pt x="126" y="60"/>
                </a:lnTo>
                <a:lnTo>
                  <a:pt x="128" y="61"/>
                </a:lnTo>
                <a:lnTo>
                  <a:pt x="130" y="62"/>
                </a:lnTo>
                <a:lnTo>
                  <a:pt x="132" y="63"/>
                </a:lnTo>
                <a:lnTo>
                  <a:pt x="134" y="63"/>
                </a:lnTo>
                <a:lnTo>
                  <a:pt x="136" y="64"/>
                </a:lnTo>
                <a:lnTo>
                  <a:pt x="138" y="65"/>
                </a:lnTo>
                <a:lnTo>
                  <a:pt x="140" y="66"/>
                </a:lnTo>
                <a:lnTo>
                  <a:pt x="142" y="67"/>
                </a:lnTo>
                <a:lnTo>
                  <a:pt x="144" y="68"/>
                </a:lnTo>
                <a:lnTo>
                  <a:pt x="146" y="69"/>
                </a:lnTo>
                <a:lnTo>
                  <a:pt x="148" y="70"/>
                </a:lnTo>
                <a:lnTo>
                  <a:pt x="150" y="71"/>
                </a:lnTo>
                <a:lnTo>
                  <a:pt x="152" y="72"/>
                </a:lnTo>
                <a:lnTo>
                  <a:pt x="154" y="73"/>
                </a:lnTo>
                <a:lnTo>
                  <a:pt x="156" y="74"/>
                </a:lnTo>
                <a:lnTo>
                  <a:pt x="158" y="75"/>
                </a:lnTo>
                <a:lnTo>
                  <a:pt x="160" y="76"/>
                </a:lnTo>
                <a:lnTo>
                  <a:pt x="162" y="77"/>
                </a:lnTo>
                <a:lnTo>
                  <a:pt x="164" y="78"/>
                </a:lnTo>
                <a:lnTo>
                  <a:pt x="166" y="79"/>
                </a:lnTo>
                <a:lnTo>
                  <a:pt x="168" y="80"/>
                </a:lnTo>
                <a:lnTo>
                  <a:pt x="170" y="80"/>
                </a:lnTo>
                <a:lnTo>
                  <a:pt x="172" y="81"/>
                </a:lnTo>
                <a:lnTo>
                  <a:pt x="174" y="82"/>
                </a:lnTo>
                <a:lnTo>
                  <a:pt x="176" y="83"/>
                </a:lnTo>
                <a:lnTo>
                  <a:pt x="178" y="84"/>
                </a:lnTo>
                <a:lnTo>
                  <a:pt x="180" y="85"/>
                </a:lnTo>
                <a:lnTo>
                  <a:pt x="182" y="86"/>
                </a:lnTo>
                <a:lnTo>
                  <a:pt x="184" y="87"/>
                </a:lnTo>
                <a:lnTo>
                  <a:pt x="186" y="88"/>
                </a:lnTo>
                <a:lnTo>
                  <a:pt x="188" y="89"/>
                </a:lnTo>
                <a:lnTo>
                  <a:pt x="190" y="90"/>
                </a:lnTo>
                <a:lnTo>
                  <a:pt x="192" y="91"/>
                </a:lnTo>
                <a:lnTo>
                  <a:pt x="194" y="92"/>
                </a:lnTo>
                <a:lnTo>
                  <a:pt x="196" y="93"/>
                </a:lnTo>
                <a:lnTo>
                  <a:pt x="198" y="94"/>
                </a:lnTo>
                <a:lnTo>
                  <a:pt x="200" y="95"/>
                </a:lnTo>
                <a:lnTo>
                  <a:pt x="202" y="96"/>
                </a:lnTo>
                <a:lnTo>
                  <a:pt x="204" y="96"/>
                </a:lnTo>
                <a:lnTo>
                  <a:pt x="206" y="97"/>
                </a:lnTo>
                <a:lnTo>
                  <a:pt x="208" y="98"/>
                </a:lnTo>
                <a:lnTo>
                  <a:pt x="210" y="99"/>
                </a:lnTo>
                <a:lnTo>
                  <a:pt x="212" y="100"/>
                </a:lnTo>
                <a:lnTo>
                  <a:pt x="214" y="101"/>
                </a:lnTo>
                <a:lnTo>
                  <a:pt x="216" y="102"/>
                </a:lnTo>
                <a:lnTo>
                  <a:pt x="218" y="103"/>
                </a:lnTo>
                <a:lnTo>
                  <a:pt x="220" y="104"/>
                </a:lnTo>
                <a:lnTo>
                  <a:pt x="222" y="105"/>
                </a:lnTo>
                <a:lnTo>
                  <a:pt x="224" y="106"/>
                </a:lnTo>
                <a:lnTo>
                  <a:pt x="226" y="107"/>
                </a:lnTo>
                <a:lnTo>
                  <a:pt x="228" y="108"/>
                </a:lnTo>
                <a:lnTo>
                  <a:pt x="230" y="109"/>
                </a:lnTo>
                <a:lnTo>
                  <a:pt x="232" y="110"/>
                </a:lnTo>
                <a:lnTo>
                  <a:pt x="234" y="111"/>
                </a:lnTo>
                <a:lnTo>
                  <a:pt x="236" y="112"/>
                </a:lnTo>
                <a:lnTo>
                  <a:pt x="238" y="113"/>
                </a:lnTo>
                <a:lnTo>
                  <a:pt x="240" y="113"/>
                </a:lnTo>
                <a:lnTo>
                  <a:pt x="242" y="114"/>
                </a:lnTo>
                <a:lnTo>
                  <a:pt x="244" y="115"/>
                </a:lnTo>
                <a:lnTo>
                  <a:pt x="246" y="116"/>
                </a:lnTo>
                <a:lnTo>
                  <a:pt x="248" y="117"/>
                </a:lnTo>
                <a:lnTo>
                  <a:pt x="250" y="118"/>
                </a:lnTo>
                <a:lnTo>
                  <a:pt x="252" y="119"/>
                </a:lnTo>
                <a:lnTo>
                  <a:pt x="254" y="120"/>
                </a:lnTo>
                <a:lnTo>
                  <a:pt x="256" y="121"/>
                </a:lnTo>
                <a:lnTo>
                  <a:pt x="258" y="122"/>
                </a:lnTo>
                <a:lnTo>
                  <a:pt x="260" y="123"/>
                </a:lnTo>
                <a:lnTo>
                  <a:pt x="262" y="124"/>
                </a:lnTo>
                <a:lnTo>
                  <a:pt x="264" y="125"/>
                </a:lnTo>
                <a:lnTo>
                  <a:pt x="266" y="126"/>
                </a:lnTo>
                <a:lnTo>
                  <a:pt x="268" y="127"/>
                </a:lnTo>
                <a:lnTo>
                  <a:pt x="270" y="128"/>
                </a:lnTo>
                <a:lnTo>
                  <a:pt x="272" y="129"/>
                </a:lnTo>
                <a:lnTo>
                  <a:pt x="274" y="130"/>
                </a:lnTo>
                <a:lnTo>
                  <a:pt x="276" y="130"/>
                </a:lnTo>
                <a:lnTo>
                  <a:pt x="278" y="131"/>
                </a:lnTo>
                <a:lnTo>
                  <a:pt x="280" y="132"/>
                </a:lnTo>
                <a:lnTo>
                  <a:pt x="282" y="133"/>
                </a:lnTo>
                <a:lnTo>
                  <a:pt x="284" y="134"/>
                </a:lnTo>
                <a:lnTo>
                  <a:pt x="286" y="135"/>
                </a:lnTo>
                <a:lnTo>
                  <a:pt x="288" y="136"/>
                </a:lnTo>
                <a:lnTo>
                  <a:pt x="290" y="137"/>
                </a:lnTo>
                <a:lnTo>
                  <a:pt x="292" y="138"/>
                </a:lnTo>
                <a:lnTo>
                  <a:pt x="294" y="139"/>
                </a:lnTo>
                <a:lnTo>
                  <a:pt x="296" y="140"/>
                </a:lnTo>
                <a:lnTo>
                  <a:pt x="298" y="141"/>
                </a:lnTo>
                <a:lnTo>
                  <a:pt x="300" y="142"/>
                </a:lnTo>
                <a:lnTo>
                  <a:pt x="302" y="143"/>
                </a:lnTo>
                <a:lnTo>
                  <a:pt x="304" y="144"/>
                </a:lnTo>
                <a:lnTo>
                  <a:pt x="306" y="145"/>
                </a:lnTo>
                <a:lnTo>
                  <a:pt x="308" y="146"/>
                </a:lnTo>
                <a:lnTo>
                  <a:pt x="310" y="146"/>
                </a:lnTo>
                <a:lnTo>
                  <a:pt x="312" y="147"/>
                </a:lnTo>
                <a:lnTo>
                  <a:pt x="314" y="148"/>
                </a:lnTo>
                <a:lnTo>
                  <a:pt x="316" y="149"/>
                </a:lnTo>
                <a:lnTo>
                  <a:pt x="318" y="150"/>
                </a:lnTo>
                <a:lnTo>
                  <a:pt x="320" y="151"/>
                </a:lnTo>
                <a:lnTo>
                  <a:pt x="322" y="152"/>
                </a:lnTo>
                <a:lnTo>
                  <a:pt x="324" y="153"/>
                </a:lnTo>
                <a:lnTo>
                  <a:pt x="326" y="154"/>
                </a:lnTo>
                <a:lnTo>
                  <a:pt x="328" y="155"/>
                </a:lnTo>
                <a:lnTo>
                  <a:pt x="330" y="156"/>
                </a:lnTo>
                <a:lnTo>
                  <a:pt x="332" y="157"/>
                </a:lnTo>
                <a:lnTo>
                  <a:pt x="334" y="158"/>
                </a:lnTo>
                <a:lnTo>
                  <a:pt x="336" y="159"/>
                </a:lnTo>
                <a:lnTo>
                  <a:pt x="338" y="160"/>
                </a:lnTo>
                <a:lnTo>
                  <a:pt x="340" y="161"/>
                </a:lnTo>
                <a:lnTo>
                  <a:pt x="342" y="162"/>
                </a:lnTo>
                <a:lnTo>
                  <a:pt x="344" y="163"/>
                </a:lnTo>
                <a:lnTo>
                  <a:pt x="346" y="163"/>
                </a:lnTo>
                <a:lnTo>
                  <a:pt x="348" y="164"/>
                </a:lnTo>
                <a:lnTo>
                  <a:pt x="350" y="165"/>
                </a:lnTo>
                <a:lnTo>
                  <a:pt x="352" y="166"/>
                </a:lnTo>
                <a:lnTo>
                  <a:pt x="354" y="167"/>
                </a:lnTo>
                <a:lnTo>
                  <a:pt x="356" y="168"/>
                </a:lnTo>
                <a:lnTo>
                  <a:pt x="358" y="169"/>
                </a:lnTo>
                <a:lnTo>
                  <a:pt x="360" y="170"/>
                </a:lnTo>
                <a:lnTo>
                  <a:pt x="362" y="171"/>
                </a:lnTo>
                <a:lnTo>
                  <a:pt x="364" y="172"/>
                </a:lnTo>
                <a:lnTo>
                  <a:pt x="366" y="173"/>
                </a:lnTo>
                <a:lnTo>
                  <a:pt x="368" y="174"/>
                </a:lnTo>
                <a:lnTo>
                  <a:pt x="370" y="175"/>
                </a:lnTo>
                <a:lnTo>
                  <a:pt x="372" y="176"/>
                </a:lnTo>
                <a:lnTo>
                  <a:pt x="374" y="177"/>
                </a:lnTo>
                <a:lnTo>
                  <a:pt x="376" y="178"/>
                </a:lnTo>
                <a:lnTo>
                  <a:pt x="378" y="179"/>
                </a:lnTo>
                <a:lnTo>
                  <a:pt x="380" y="179"/>
                </a:lnTo>
                <a:lnTo>
                  <a:pt x="382" y="180"/>
                </a:lnTo>
                <a:lnTo>
                  <a:pt x="384" y="181"/>
                </a:lnTo>
                <a:lnTo>
                  <a:pt x="386" y="182"/>
                </a:lnTo>
                <a:lnTo>
                  <a:pt x="388" y="183"/>
                </a:lnTo>
                <a:lnTo>
                  <a:pt x="390" y="184"/>
                </a:lnTo>
                <a:lnTo>
                  <a:pt x="392" y="185"/>
                </a:lnTo>
                <a:lnTo>
                  <a:pt x="394" y="186"/>
                </a:lnTo>
                <a:lnTo>
                  <a:pt x="396" y="187"/>
                </a:lnTo>
                <a:lnTo>
                  <a:pt x="398" y="188"/>
                </a:lnTo>
                <a:lnTo>
                  <a:pt x="400" y="189"/>
                </a:lnTo>
                <a:lnTo>
                  <a:pt x="402" y="190"/>
                </a:lnTo>
                <a:lnTo>
                  <a:pt x="404" y="191"/>
                </a:lnTo>
                <a:lnTo>
                  <a:pt x="406" y="192"/>
                </a:lnTo>
                <a:lnTo>
                  <a:pt x="408" y="193"/>
                </a:lnTo>
                <a:lnTo>
                  <a:pt x="410" y="194"/>
                </a:lnTo>
                <a:lnTo>
                  <a:pt x="412" y="195"/>
                </a:lnTo>
                <a:lnTo>
                  <a:pt x="414" y="196"/>
                </a:lnTo>
                <a:lnTo>
                  <a:pt x="416" y="196"/>
                </a:lnTo>
                <a:lnTo>
                  <a:pt x="418" y="197"/>
                </a:lnTo>
                <a:lnTo>
                  <a:pt x="420" y="198"/>
                </a:lnTo>
                <a:lnTo>
                  <a:pt x="422" y="199"/>
                </a:lnTo>
                <a:lnTo>
                  <a:pt x="424" y="200"/>
                </a:lnTo>
                <a:lnTo>
                  <a:pt x="426" y="201"/>
                </a:lnTo>
                <a:lnTo>
                  <a:pt x="428" y="202"/>
                </a:lnTo>
                <a:lnTo>
                  <a:pt x="430" y="203"/>
                </a:lnTo>
                <a:lnTo>
                  <a:pt x="432" y="204"/>
                </a:lnTo>
                <a:lnTo>
                  <a:pt x="434" y="205"/>
                </a:lnTo>
                <a:lnTo>
                  <a:pt x="436" y="206"/>
                </a:lnTo>
                <a:lnTo>
                  <a:pt x="438" y="207"/>
                </a:lnTo>
                <a:lnTo>
                  <a:pt x="440" y="208"/>
                </a:lnTo>
                <a:lnTo>
                  <a:pt x="442" y="209"/>
                </a:lnTo>
                <a:lnTo>
                  <a:pt x="444" y="210"/>
                </a:lnTo>
                <a:lnTo>
                  <a:pt x="446" y="211"/>
                </a:lnTo>
                <a:lnTo>
                  <a:pt x="448" y="212"/>
                </a:lnTo>
                <a:lnTo>
                  <a:pt x="450" y="213"/>
                </a:lnTo>
                <a:lnTo>
                  <a:pt x="452" y="213"/>
                </a:lnTo>
                <a:lnTo>
                  <a:pt x="454" y="214"/>
                </a:lnTo>
                <a:lnTo>
                  <a:pt x="456" y="215"/>
                </a:lnTo>
                <a:lnTo>
                  <a:pt x="458" y="216"/>
                </a:lnTo>
                <a:lnTo>
                  <a:pt x="460" y="217"/>
                </a:lnTo>
                <a:lnTo>
                  <a:pt x="462" y="218"/>
                </a:lnTo>
                <a:lnTo>
                  <a:pt x="464" y="219"/>
                </a:lnTo>
                <a:lnTo>
                  <a:pt x="466" y="220"/>
                </a:lnTo>
                <a:lnTo>
                  <a:pt x="468" y="221"/>
                </a:lnTo>
                <a:lnTo>
                  <a:pt x="470" y="222"/>
                </a:lnTo>
                <a:lnTo>
                  <a:pt x="472" y="223"/>
                </a:lnTo>
                <a:lnTo>
                  <a:pt x="474" y="224"/>
                </a:lnTo>
                <a:lnTo>
                  <a:pt x="476" y="225"/>
                </a:lnTo>
                <a:lnTo>
                  <a:pt x="478" y="226"/>
                </a:lnTo>
                <a:lnTo>
                  <a:pt x="480" y="227"/>
                </a:lnTo>
                <a:lnTo>
                  <a:pt x="482" y="228"/>
                </a:lnTo>
                <a:lnTo>
                  <a:pt x="484" y="229"/>
                </a:lnTo>
                <a:lnTo>
                  <a:pt x="486" y="229"/>
                </a:lnTo>
                <a:lnTo>
                  <a:pt x="488" y="230"/>
                </a:lnTo>
                <a:lnTo>
                  <a:pt x="490" y="231"/>
                </a:lnTo>
                <a:lnTo>
                  <a:pt x="492" y="232"/>
                </a:lnTo>
                <a:lnTo>
                  <a:pt x="494" y="233"/>
                </a:lnTo>
                <a:lnTo>
                  <a:pt x="496" y="234"/>
                </a:lnTo>
                <a:lnTo>
                  <a:pt x="498" y="235"/>
                </a:lnTo>
                <a:lnTo>
                  <a:pt x="500" y="236"/>
                </a:lnTo>
                <a:lnTo>
                  <a:pt x="502" y="237"/>
                </a:lnTo>
                <a:lnTo>
                  <a:pt x="504" y="238"/>
                </a:lnTo>
                <a:lnTo>
                  <a:pt x="506" y="239"/>
                </a:lnTo>
                <a:lnTo>
                  <a:pt x="508" y="240"/>
                </a:lnTo>
                <a:lnTo>
                  <a:pt x="510" y="241"/>
                </a:lnTo>
                <a:lnTo>
                  <a:pt x="512" y="240"/>
                </a:lnTo>
                <a:lnTo>
                  <a:pt x="514" y="239"/>
                </a:lnTo>
                <a:lnTo>
                  <a:pt x="516" y="238"/>
                </a:lnTo>
                <a:lnTo>
                  <a:pt x="518" y="237"/>
                </a:lnTo>
                <a:lnTo>
                  <a:pt x="520" y="236"/>
                </a:lnTo>
                <a:lnTo>
                  <a:pt x="522" y="235"/>
                </a:lnTo>
                <a:lnTo>
                  <a:pt x="524" y="234"/>
                </a:lnTo>
                <a:lnTo>
                  <a:pt x="526" y="233"/>
                </a:lnTo>
                <a:lnTo>
                  <a:pt x="528" y="232"/>
                </a:lnTo>
                <a:lnTo>
                  <a:pt x="530" y="231"/>
                </a:lnTo>
                <a:lnTo>
                  <a:pt x="532" y="230"/>
                </a:lnTo>
                <a:lnTo>
                  <a:pt x="534" y="229"/>
                </a:lnTo>
                <a:lnTo>
                  <a:pt x="536" y="229"/>
                </a:lnTo>
                <a:lnTo>
                  <a:pt x="538" y="228"/>
                </a:lnTo>
                <a:lnTo>
                  <a:pt x="540" y="227"/>
                </a:lnTo>
                <a:lnTo>
                  <a:pt x="542" y="226"/>
                </a:lnTo>
                <a:lnTo>
                  <a:pt x="544" y="225"/>
                </a:lnTo>
                <a:lnTo>
                  <a:pt x="546" y="224"/>
                </a:lnTo>
                <a:lnTo>
                  <a:pt x="548" y="223"/>
                </a:lnTo>
                <a:lnTo>
                  <a:pt x="550" y="222"/>
                </a:lnTo>
                <a:lnTo>
                  <a:pt x="552" y="221"/>
                </a:lnTo>
                <a:lnTo>
                  <a:pt x="554" y="220"/>
                </a:lnTo>
                <a:lnTo>
                  <a:pt x="556" y="219"/>
                </a:lnTo>
                <a:lnTo>
                  <a:pt x="558" y="218"/>
                </a:lnTo>
                <a:lnTo>
                  <a:pt x="560" y="217"/>
                </a:lnTo>
                <a:lnTo>
                  <a:pt x="562" y="216"/>
                </a:lnTo>
                <a:lnTo>
                  <a:pt x="564" y="215"/>
                </a:lnTo>
                <a:lnTo>
                  <a:pt x="566" y="214"/>
                </a:lnTo>
                <a:lnTo>
                  <a:pt x="568" y="213"/>
                </a:lnTo>
                <a:lnTo>
                  <a:pt x="570" y="213"/>
                </a:lnTo>
                <a:lnTo>
                  <a:pt x="572" y="212"/>
                </a:lnTo>
                <a:lnTo>
                  <a:pt x="574" y="211"/>
                </a:lnTo>
                <a:lnTo>
                  <a:pt x="576" y="210"/>
                </a:lnTo>
                <a:lnTo>
                  <a:pt x="578" y="209"/>
                </a:lnTo>
                <a:lnTo>
                  <a:pt x="580" y="208"/>
                </a:lnTo>
                <a:lnTo>
                  <a:pt x="582" y="207"/>
                </a:lnTo>
                <a:lnTo>
                  <a:pt x="584" y="206"/>
                </a:lnTo>
                <a:lnTo>
                  <a:pt x="586" y="205"/>
                </a:lnTo>
                <a:lnTo>
                  <a:pt x="588" y="204"/>
                </a:lnTo>
                <a:lnTo>
                  <a:pt x="590" y="203"/>
                </a:lnTo>
                <a:lnTo>
                  <a:pt x="592" y="202"/>
                </a:lnTo>
                <a:lnTo>
                  <a:pt x="594" y="201"/>
                </a:lnTo>
                <a:lnTo>
                  <a:pt x="596" y="200"/>
                </a:lnTo>
                <a:lnTo>
                  <a:pt x="598" y="199"/>
                </a:lnTo>
                <a:lnTo>
                  <a:pt x="600" y="198"/>
                </a:lnTo>
                <a:lnTo>
                  <a:pt x="602" y="197"/>
                </a:lnTo>
                <a:lnTo>
                  <a:pt x="604" y="196"/>
                </a:lnTo>
                <a:lnTo>
                  <a:pt x="606" y="196"/>
                </a:lnTo>
                <a:lnTo>
                  <a:pt x="608" y="195"/>
                </a:lnTo>
                <a:lnTo>
                  <a:pt x="610" y="194"/>
                </a:lnTo>
                <a:lnTo>
                  <a:pt x="612" y="193"/>
                </a:lnTo>
                <a:lnTo>
                  <a:pt x="614" y="192"/>
                </a:lnTo>
                <a:lnTo>
                  <a:pt x="616" y="191"/>
                </a:lnTo>
                <a:lnTo>
                  <a:pt x="618" y="190"/>
                </a:lnTo>
                <a:lnTo>
                  <a:pt x="620" y="189"/>
                </a:lnTo>
                <a:lnTo>
                  <a:pt x="622" y="188"/>
                </a:lnTo>
                <a:lnTo>
                  <a:pt x="624" y="187"/>
                </a:lnTo>
                <a:lnTo>
                  <a:pt x="626" y="186"/>
                </a:lnTo>
                <a:lnTo>
                  <a:pt x="628" y="185"/>
                </a:lnTo>
                <a:lnTo>
                  <a:pt x="630" y="184"/>
                </a:lnTo>
                <a:lnTo>
                  <a:pt x="632" y="183"/>
                </a:lnTo>
                <a:lnTo>
                  <a:pt x="634" y="182"/>
                </a:lnTo>
                <a:lnTo>
                  <a:pt x="636" y="181"/>
                </a:lnTo>
                <a:lnTo>
                  <a:pt x="638" y="180"/>
                </a:lnTo>
                <a:lnTo>
                  <a:pt x="640" y="179"/>
                </a:lnTo>
                <a:lnTo>
                  <a:pt x="642" y="179"/>
                </a:lnTo>
                <a:lnTo>
                  <a:pt x="644" y="178"/>
                </a:lnTo>
                <a:lnTo>
                  <a:pt x="646" y="177"/>
                </a:lnTo>
                <a:lnTo>
                  <a:pt x="648" y="176"/>
                </a:lnTo>
                <a:lnTo>
                  <a:pt x="650" y="175"/>
                </a:lnTo>
                <a:lnTo>
                  <a:pt x="652" y="174"/>
                </a:lnTo>
                <a:lnTo>
                  <a:pt x="654" y="173"/>
                </a:lnTo>
                <a:lnTo>
                  <a:pt x="656" y="172"/>
                </a:lnTo>
                <a:lnTo>
                  <a:pt x="658" y="171"/>
                </a:lnTo>
                <a:lnTo>
                  <a:pt x="660" y="170"/>
                </a:lnTo>
                <a:lnTo>
                  <a:pt x="662" y="169"/>
                </a:lnTo>
                <a:lnTo>
                  <a:pt x="664" y="168"/>
                </a:lnTo>
                <a:lnTo>
                  <a:pt x="666" y="167"/>
                </a:lnTo>
                <a:lnTo>
                  <a:pt x="668" y="166"/>
                </a:lnTo>
                <a:lnTo>
                  <a:pt x="670" y="165"/>
                </a:lnTo>
                <a:lnTo>
                  <a:pt x="672" y="164"/>
                </a:lnTo>
                <a:lnTo>
                  <a:pt x="674" y="163"/>
                </a:lnTo>
                <a:lnTo>
                  <a:pt x="676" y="163"/>
                </a:lnTo>
                <a:lnTo>
                  <a:pt x="678" y="162"/>
                </a:lnTo>
                <a:lnTo>
                  <a:pt x="680" y="161"/>
                </a:lnTo>
                <a:lnTo>
                  <a:pt x="682" y="160"/>
                </a:lnTo>
                <a:lnTo>
                  <a:pt x="684" y="159"/>
                </a:lnTo>
                <a:lnTo>
                  <a:pt x="686" y="158"/>
                </a:lnTo>
                <a:lnTo>
                  <a:pt x="688" y="157"/>
                </a:lnTo>
                <a:lnTo>
                  <a:pt x="690" y="156"/>
                </a:lnTo>
                <a:lnTo>
                  <a:pt x="692" y="155"/>
                </a:lnTo>
                <a:lnTo>
                  <a:pt x="694" y="154"/>
                </a:lnTo>
                <a:lnTo>
                  <a:pt x="696" y="153"/>
                </a:lnTo>
                <a:lnTo>
                  <a:pt x="698" y="152"/>
                </a:lnTo>
                <a:lnTo>
                  <a:pt x="700" y="151"/>
                </a:lnTo>
                <a:lnTo>
                  <a:pt x="702" y="150"/>
                </a:lnTo>
                <a:lnTo>
                  <a:pt x="704" y="149"/>
                </a:lnTo>
                <a:lnTo>
                  <a:pt x="706" y="148"/>
                </a:lnTo>
                <a:lnTo>
                  <a:pt x="708" y="147"/>
                </a:lnTo>
                <a:lnTo>
                  <a:pt x="710" y="146"/>
                </a:lnTo>
                <a:lnTo>
                  <a:pt x="712" y="146"/>
                </a:lnTo>
                <a:lnTo>
                  <a:pt x="714" y="145"/>
                </a:lnTo>
                <a:lnTo>
                  <a:pt x="716" y="144"/>
                </a:lnTo>
                <a:lnTo>
                  <a:pt x="718" y="143"/>
                </a:lnTo>
                <a:lnTo>
                  <a:pt x="720" y="142"/>
                </a:lnTo>
                <a:lnTo>
                  <a:pt x="722" y="141"/>
                </a:lnTo>
                <a:lnTo>
                  <a:pt x="724" y="140"/>
                </a:lnTo>
                <a:lnTo>
                  <a:pt x="726" y="139"/>
                </a:lnTo>
                <a:lnTo>
                  <a:pt x="728" y="138"/>
                </a:lnTo>
                <a:lnTo>
                  <a:pt x="730" y="137"/>
                </a:lnTo>
                <a:lnTo>
                  <a:pt x="732" y="136"/>
                </a:lnTo>
                <a:lnTo>
                  <a:pt x="734" y="135"/>
                </a:lnTo>
                <a:lnTo>
                  <a:pt x="736" y="134"/>
                </a:lnTo>
                <a:lnTo>
                  <a:pt x="738" y="133"/>
                </a:lnTo>
                <a:lnTo>
                  <a:pt x="740" y="132"/>
                </a:lnTo>
                <a:lnTo>
                  <a:pt x="742" y="131"/>
                </a:lnTo>
                <a:lnTo>
                  <a:pt x="744" y="130"/>
                </a:lnTo>
                <a:lnTo>
                  <a:pt x="746" y="130"/>
                </a:lnTo>
                <a:lnTo>
                  <a:pt x="748" y="129"/>
                </a:lnTo>
                <a:lnTo>
                  <a:pt x="750" y="128"/>
                </a:lnTo>
                <a:lnTo>
                  <a:pt x="752" y="127"/>
                </a:lnTo>
                <a:lnTo>
                  <a:pt x="754" y="126"/>
                </a:lnTo>
                <a:lnTo>
                  <a:pt x="756" y="125"/>
                </a:lnTo>
                <a:lnTo>
                  <a:pt x="758" y="124"/>
                </a:lnTo>
                <a:lnTo>
                  <a:pt x="760" y="123"/>
                </a:lnTo>
                <a:lnTo>
                  <a:pt x="762" y="122"/>
                </a:lnTo>
                <a:lnTo>
                  <a:pt x="764" y="121"/>
                </a:lnTo>
                <a:lnTo>
                  <a:pt x="766" y="120"/>
                </a:lnTo>
                <a:lnTo>
                  <a:pt x="768" y="119"/>
                </a:lnTo>
                <a:lnTo>
                  <a:pt x="770" y="118"/>
                </a:lnTo>
                <a:lnTo>
                  <a:pt x="772" y="117"/>
                </a:lnTo>
                <a:lnTo>
                  <a:pt x="774" y="116"/>
                </a:lnTo>
                <a:lnTo>
                  <a:pt x="776" y="115"/>
                </a:lnTo>
                <a:lnTo>
                  <a:pt x="778" y="114"/>
                </a:lnTo>
                <a:lnTo>
                  <a:pt x="780" y="113"/>
                </a:lnTo>
                <a:lnTo>
                  <a:pt x="782" y="113"/>
                </a:lnTo>
                <a:lnTo>
                  <a:pt x="784" y="112"/>
                </a:lnTo>
                <a:lnTo>
                  <a:pt x="786" y="111"/>
                </a:lnTo>
                <a:lnTo>
                  <a:pt x="788" y="110"/>
                </a:lnTo>
                <a:lnTo>
                  <a:pt x="790" y="109"/>
                </a:lnTo>
                <a:lnTo>
                  <a:pt x="792" y="108"/>
                </a:lnTo>
                <a:lnTo>
                  <a:pt x="794" y="107"/>
                </a:lnTo>
                <a:lnTo>
                  <a:pt x="796" y="106"/>
                </a:lnTo>
                <a:lnTo>
                  <a:pt x="798" y="105"/>
                </a:lnTo>
                <a:lnTo>
                  <a:pt x="800" y="104"/>
                </a:lnTo>
                <a:lnTo>
                  <a:pt x="802" y="103"/>
                </a:lnTo>
                <a:lnTo>
                  <a:pt x="804" y="102"/>
                </a:lnTo>
                <a:lnTo>
                  <a:pt x="806" y="101"/>
                </a:lnTo>
                <a:lnTo>
                  <a:pt x="808" y="100"/>
                </a:lnTo>
                <a:lnTo>
                  <a:pt x="810" y="99"/>
                </a:lnTo>
                <a:lnTo>
                  <a:pt x="812" y="98"/>
                </a:lnTo>
                <a:lnTo>
                  <a:pt x="814" y="97"/>
                </a:lnTo>
                <a:lnTo>
                  <a:pt x="816" y="97"/>
                </a:lnTo>
                <a:lnTo>
                  <a:pt x="818" y="96"/>
                </a:lnTo>
                <a:lnTo>
                  <a:pt x="820" y="95"/>
                </a:lnTo>
                <a:lnTo>
                  <a:pt x="822" y="94"/>
                </a:lnTo>
                <a:lnTo>
                  <a:pt x="824" y="93"/>
                </a:lnTo>
                <a:lnTo>
                  <a:pt x="826" y="92"/>
                </a:lnTo>
                <a:lnTo>
                  <a:pt x="828" y="91"/>
                </a:lnTo>
                <a:lnTo>
                  <a:pt x="830" y="90"/>
                </a:lnTo>
                <a:lnTo>
                  <a:pt x="832" y="89"/>
                </a:lnTo>
                <a:lnTo>
                  <a:pt x="834" y="88"/>
                </a:lnTo>
                <a:lnTo>
                  <a:pt x="836" y="87"/>
                </a:lnTo>
                <a:lnTo>
                  <a:pt x="838" y="86"/>
                </a:lnTo>
                <a:lnTo>
                  <a:pt x="840" y="85"/>
                </a:lnTo>
                <a:lnTo>
                  <a:pt x="842" y="84"/>
                </a:lnTo>
                <a:lnTo>
                  <a:pt x="844" y="83"/>
                </a:lnTo>
                <a:lnTo>
                  <a:pt x="846" y="82"/>
                </a:lnTo>
                <a:lnTo>
                  <a:pt x="848" y="81"/>
                </a:lnTo>
                <a:lnTo>
                  <a:pt x="850" y="80"/>
                </a:lnTo>
                <a:lnTo>
                  <a:pt x="852" y="80"/>
                </a:lnTo>
                <a:lnTo>
                  <a:pt x="854" y="79"/>
                </a:lnTo>
                <a:lnTo>
                  <a:pt x="856" y="78"/>
                </a:lnTo>
                <a:lnTo>
                  <a:pt x="858" y="77"/>
                </a:lnTo>
                <a:lnTo>
                  <a:pt x="860" y="76"/>
                </a:lnTo>
                <a:lnTo>
                  <a:pt x="862" y="75"/>
                </a:lnTo>
                <a:lnTo>
                  <a:pt x="864" y="74"/>
                </a:lnTo>
                <a:lnTo>
                  <a:pt x="866" y="73"/>
                </a:lnTo>
                <a:lnTo>
                  <a:pt x="868" y="72"/>
                </a:lnTo>
                <a:lnTo>
                  <a:pt x="870" y="71"/>
                </a:lnTo>
                <a:lnTo>
                  <a:pt x="872" y="70"/>
                </a:lnTo>
                <a:lnTo>
                  <a:pt x="874" y="69"/>
                </a:lnTo>
                <a:lnTo>
                  <a:pt x="876" y="68"/>
                </a:lnTo>
                <a:lnTo>
                  <a:pt x="878" y="67"/>
                </a:lnTo>
                <a:lnTo>
                  <a:pt x="880" y="66"/>
                </a:lnTo>
                <a:lnTo>
                  <a:pt x="882" y="65"/>
                </a:lnTo>
                <a:lnTo>
                  <a:pt x="884" y="64"/>
                </a:lnTo>
                <a:lnTo>
                  <a:pt x="886" y="63"/>
                </a:lnTo>
                <a:lnTo>
                  <a:pt x="888" y="63"/>
                </a:lnTo>
                <a:lnTo>
                  <a:pt x="890" y="62"/>
                </a:lnTo>
                <a:lnTo>
                  <a:pt x="892" y="61"/>
                </a:lnTo>
                <a:lnTo>
                  <a:pt x="894" y="60"/>
                </a:lnTo>
                <a:lnTo>
                  <a:pt x="896" y="59"/>
                </a:lnTo>
                <a:lnTo>
                  <a:pt x="898" y="58"/>
                </a:lnTo>
                <a:lnTo>
                  <a:pt x="900" y="57"/>
                </a:lnTo>
                <a:lnTo>
                  <a:pt x="902" y="56"/>
                </a:lnTo>
                <a:lnTo>
                  <a:pt x="904" y="55"/>
                </a:lnTo>
                <a:lnTo>
                  <a:pt x="906" y="54"/>
                </a:lnTo>
                <a:lnTo>
                  <a:pt x="908" y="53"/>
                </a:lnTo>
                <a:lnTo>
                  <a:pt x="910" y="52"/>
                </a:lnTo>
                <a:lnTo>
                  <a:pt x="912" y="51"/>
                </a:lnTo>
                <a:lnTo>
                  <a:pt x="914" y="50"/>
                </a:lnTo>
                <a:lnTo>
                  <a:pt x="916" y="49"/>
                </a:lnTo>
                <a:lnTo>
                  <a:pt x="918" y="48"/>
                </a:lnTo>
                <a:lnTo>
                  <a:pt x="920" y="47"/>
                </a:lnTo>
                <a:lnTo>
                  <a:pt x="922" y="47"/>
                </a:lnTo>
                <a:lnTo>
                  <a:pt x="924" y="46"/>
                </a:lnTo>
                <a:lnTo>
                  <a:pt x="926" y="45"/>
                </a:lnTo>
                <a:lnTo>
                  <a:pt x="928" y="44"/>
                </a:lnTo>
                <a:lnTo>
                  <a:pt x="930" y="43"/>
                </a:lnTo>
                <a:lnTo>
                  <a:pt x="932" y="42"/>
                </a:lnTo>
                <a:lnTo>
                  <a:pt x="934" y="41"/>
                </a:lnTo>
                <a:lnTo>
                  <a:pt x="936" y="40"/>
                </a:lnTo>
                <a:lnTo>
                  <a:pt x="938" y="39"/>
                </a:lnTo>
                <a:lnTo>
                  <a:pt x="940" y="38"/>
                </a:lnTo>
                <a:lnTo>
                  <a:pt x="942" y="37"/>
                </a:lnTo>
                <a:lnTo>
                  <a:pt x="944" y="36"/>
                </a:lnTo>
                <a:lnTo>
                  <a:pt x="946" y="35"/>
                </a:lnTo>
                <a:lnTo>
                  <a:pt x="948" y="34"/>
                </a:lnTo>
                <a:lnTo>
                  <a:pt x="950" y="33"/>
                </a:lnTo>
                <a:lnTo>
                  <a:pt x="952" y="32"/>
                </a:lnTo>
                <a:lnTo>
                  <a:pt x="954" y="31"/>
                </a:lnTo>
                <a:lnTo>
                  <a:pt x="956" y="30"/>
                </a:lnTo>
                <a:lnTo>
                  <a:pt x="958" y="30"/>
                </a:lnTo>
                <a:lnTo>
                  <a:pt x="960" y="29"/>
                </a:lnTo>
                <a:lnTo>
                  <a:pt x="962" y="28"/>
                </a:lnTo>
                <a:lnTo>
                  <a:pt x="964" y="27"/>
                </a:lnTo>
                <a:lnTo>
                  <a:pt x="966" y="26"/>
                </a:lnTo>
                <a:lnTo>
                  <a:pt x="968" y="25"/>
                </a:lnTo>
                <a:lnTo>
                  <a:pt x="970" y="24"/>
                </a:lnTo>
                <a:lnTo>
                  <a:pt x="972" y="23"/>
                </a:lnTo>
                <a:lnTo>
                  <a:pt x="974" y="22"/>
                </a:lnTo>
                <a:lnTo>
                  <a:pt x="976" y="21"/>
                </a:lnTo>
                <a:lnTo>
                  <a:pt x="978" y="20"/>
                </a:lnTo>
                <a:lnTo>
                  <a:pt x="980" y="19"/>
                </a:lnTo>
                <a:lnTo>
                  <a:pt x="982" y="18"/>
                </a:lnTo>
                <a:lnTo>
                  <a:pt x="984" y="17"/>
                </a:lnTo>
                <a:lnTo>
                  <a:pt x="986" y="16"/>
                </a:lnTo>
                <a:lnTo>
                  <a:pt x="988" y="15"/>
                </a:lnTo>
                <a:lnTo>
                  <a:pt x="990" y="14"/>
                </a:lnTo>
                <a:lnTo>
                  <a:pt x="992" y="14"/>
                </a:lnTo>
                <a:lnTo>
                  <a:pt x="994" y="13"/>
                </a:lnTo>
                <a:lnTo>
                  <a:pt x="996" y="12"/>
                </a:lnTo>
                <a:lnTo>
                  <a:pt x="998" y="11"/>
                </a:lnTo>
                <a:lnTo>
                  <a:pt x="1000" y="10"/>
                </a:lnTo>
                <a:lnTo>
                  <a:pt x="1002" y="9"/>
                </a:lnTo>
                <a:lnTo>
                  <a:pt x="1004" y="8"/>
                </a:lnTo>
                <a:lnTo>
                  <a:pt x="1006" y="7"/>
                </a:lnTo>
                <a:lnTo>
                  <a:pt x="1008" y="6"/>
                </a:lnTo>
                <a:lnTo>
                  <a:pt x="1010" y="5"/>
                </a:lnTo>
                <a:lnTo>
                  <a:pt x="1012" y="4"/>
                </a:lnTo>
                <a:lnTo>
                  <a:pt x="1014" y="3"/>
                </a:lnTo>
                <a:lnTo>
                  <a:pt x="1016" y="2"/>
                </a:lnTo>
                <a:lnTo>
                  <a:pt x="1018" y="1"/>
                </a:lnTo>
                <a:lnTo>
                  <a:pt x="1020" y="0"/>
                </a:lnTo>
                <a:lnTo>
                  <a:pt x="1021" y="0"/>
                </a:lnTo>
              </a:path>
            </a:pathLst>
          </a:custGeom>
          <a:noFill/>
          <a:ln w="2222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111" name="TextBox 207"/>
          <p:cNvSpPr txBox="1">
            <a:spLocks noChangeArrowheads="1"/>
          </p:cNvSpPr>
          <p:nvPr/>
        </p:nvSpPr>
        <p:spPr bwMode="auto">
          <a:xfrm>
            <a:off x="0" y="6611938"/>
            <a:ext cx="4022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 sz="1000"/>
              <a:t>© Copyright All Rights Reserved Homework Depot </a:t>
            </a:r>
            <a:r>
              <a:rPr lang="en-CA" sz="1000">
                <a:hlinkClick r:id="rId54"/>
              </a:rPr>
              <a:t>www.BCMath.ca</a:t>
            </a:r>
            <a:r>
              <a:rPr lang="en-CA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22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2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38" dur="500" fill="hold"/>
                                        <p:tgtEl>
                                          <p:spTgt spid="22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43" dur="500" fill="hold"/>
                                        <p:tgtEl>
                                          <p:spTgt spid="22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48" dur="500" fill="hold"/>
                                        <p:tgtEl>
                                          <p:spTgt spid="22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58" dur="500" fill="hold"/>
                                        <p:tgtEl>
                                          <p:spTgt spid="22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5" dur="1" fill="hold"/>
                                        <p:tgtEl>
                                          <p:spTgt spid="22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8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1" dur="1" fill="hold"/>
                                        <p:tgtEl>
                                          <p:spTgt spid="22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4" dur="1" fill="hold"/>
                                        <p:tgtEl>
                                          <p:spTgt spid="22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7" dur="1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03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08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13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23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1" grpId="0" animBg="1"/>
      <p:bldP spid="2082" grpId="0" animBg="1"/>
      <p:bldP spid="400" grpId="0" animBg="1"/>
      <p:bldP spid="2084" grpId="0"/>
      <p:bldP spid="201" grpId="0" animBg="1"/>
      <p:bldP spid="201" grpId="1" animBg="1"/>
      <p:bldP spid="20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969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III) Constant “k”</a:t>
            </a:r>
          </a:p>
        </p:txBody>
      </p:sp>
      <p:sp>
        <p:nvSpPr>
          <p:cNvPr id="309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85825"/>
            <a:ext cx="8221663" cy="942975"/>
          </a:xfrm>
        </p:spPr>
        <p:txBody>
          <a:bodyPr/>
          <a:lstStyle/>
          <a:p>
            <a:pPr eaLnBrk="1" hangingPunct="1"/>
            <a:r>
              <a:rPr lang="en-CA"/>
              <a:t>A graph will Expand/Compress depending on the value of the constant “</a:t>
            </a:r>
            <a:r>
              <a:rPr lang="en-CA" i="1"/>
              <a:t>k</a:t>
            </a:r>
            <a:r>
              <a:rPr lang="en-CA"/>
              <a:t>” that the variable is multiplied to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22288" y="2917825"/>
            <a:ext cx="7693025" cy="0"/>
          </a:xfrm>
          <a:prstGeom prst="straightConnector1">
            <a:avLst/>
          </a:prstGeom>
          <a:ln w="41275"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919538" y="2673350"/>
          <a:ext cx="439737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177646" imgH="431425" progId="Equation.DSMT4">
                  <p:embed/>
                </p:oleObj>
              </mc:Choice>
              <mc:Fallback>
                <p:oleObj name="Equation" r:id="rId4" imgW="177646" imgH="431425" progId="Equation.DSMT4">
                  <p:embed/>
                  <p:pic>
                    <p:nvPicPr>
                      <p:cNvPr id="30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9538" y="2673350"/>
                        <a:ext cx="439737" cy="1071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6080125" y="2652713"/>
          <a:ext cx="252413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101556" imgH="431613" progId="Equation.DSMT4">
                  <p:embed/>
                </p:oleObj>
              </mc:Choice>
              <mc:Fallback>
                <p:oleObj name="Equation" r:id="rId6" imgW="101556" imgH="431613" progId="Equation.DSMT4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25" y="2652713"/>
                        <a:ext cx="252413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2049463" y="2646363"/>
          <a:ext cx="504825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203112" imgH="431613" progId="Equation.DSMT4">
                  <p:embed/>
                </p:oleObj>
              </mc:Choice>
              <mc:Fallback>
                <p:oleObj name="Equation" r:id="rId8" imgW="203112" imgH="431613" progId="Equation.DSMT4">
                  <p:embed/>
                  <p:pic>
                    <p:nvPicPr>
                      <p:cNvPr id="30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9463" y="2646363"/>
                        <a:ext cx="504825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4711700" y="3773488"/>
          <a:ext cx="484188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317087" imgH="177569" progId="Equation.DSMT4">
                  <p:embed/>
                </p:oleObj>
              </mc:Choice>
              <mc:Fallback>
                <p:oleObj name="Equation" r:id="rId10" imgW="317087" imgH="177569" progId="Equation.DSMT4">
                  <p:embed/>
                  <p:pic>
                    <p:nvPicPr>
                      <p:cNvPr id="307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1700" y="3773488"/>
                        <a:ext cx="484188" cy="273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4919663" y="4186238"/>
          <a:ext cx="233362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2" imgW="152334" imgH="431613" progId="Equation.DSMT4">
                  <p:embed/>
                </p:oleObj>
              </mc:Choice>
              <mc:Fallback>
                <p:oleObj name="Equation" r:id="rId12" imgW="152334" imgH="431613" progId="Equation.DSMT4">
                  <p:embed/>
                  <p:pic>
                    <p:nvPicPr>
                      <p:cNvPr id="307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9663" y="4186238"/>
                        <a:ext cx="233362" cy="658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5295900" y="4022725"/>
          <a:ext cx="504825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4" imgW="329914" imgH="177646" progId="Equation.DSMT4">
                  <p:embed/>
                </p:oleObj>
              </mc:Choice>
              <mc:Fallback>
                <p:oleObj name="Equation" r:id="rId14" imgW="329914" imgH="177646" progId="Equation.DSMT4">
                  <p:embed/>
                  <p:pic>
                    <p:nvPicPr>
                      <p:cNvPr id="307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5900" y="4022725"/>
                        <a:ext cx="504825" cy="271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5561013" y="4378325"/>
          <a:ext cx="201612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6" imgW="152334" imgH="431613" progId="Equation.DSMT4">
                  <p:embed/>
                </p:oleObj>
              </mc:Choice>
              <mc:Fallback>
                <p:oleObj name="Equation" r:id="rId16" imgW="152334" imgH="431613" progId="Equation.DSMT4">
                  <p:embed/>
                  <p:pic>
                    <p:nvPicPr>
                      <p:cNvPr id="308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1013" y="4378325"/>
                        <a:ext cx="201612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4564063" y="2989263"/>
          <a:ext cx="1223962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8" imgW="596900" imgH="190500" progId="Equation.DSMT4">
                  <p:embed/>
                </p:oleObj>
              </mc:Choice>
              <mc:Fallback>
                <p:oleObj name="Equation" r:id="rId18" imgW="596900" imgH="190500" progId="Equation.DSMT4">
                  <p:embed/>
                  <p:pic>
                    <p:nvPicPr>
                      <p:cNvPr id="308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4063" y="2989263"/>
                        <a:ext cx="1223962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6681788" y="3005138"/>
          <a:ext cx="728662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20" imgW="355446" imgH="190417" progId="Equation.DSMT4">
                  <p:embed/>
                </p:oleObj>
              </mc:Choice>
              <mc:Fallback>
                <p:oleObj name="Equation" r:id="rId20" imgW="355446" imgH="190417" progId="Equation.DSMT4">
                  <p:embed/>
                  <p:pic>
                    <p:nvPicPr>
                      <p:cNvPr id="308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1788" y="3005138"/>
                        <a:ext cx="728662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2538413" y="2997200"/>
          <a:ext cx="14319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22" imgW="698500" imgH="190500" progId="Equation.DSMT4">
                  <p:embed/>
                </p:oleObj>
              </mc:Choice>
              <mc:Fallback>
                <p:oleObj name="Equation" r:id="rId22" imgW="698500" imgH="190500" progId="Equation.DSMT4">
                  <p:embed/>
                  <p:pic>
                    <p:nvPicPr>
                      <p:cNvPr id="308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8413" y="2997200"/>
                        <a:ext cx="14319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1041400" y="2997200"/>
          <a:ext cx="936625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24" imgW="457200" imgH="190500" progId="Equation.DSMT4">
                  <p:embed/>
                </p:oleObj>
              </mc:Choice>
              <mc:Fallback>
                <p:oleObj name="Equation" r:id="rId24" imgW="457200" imgH="190500" progId="Equation.DSMT4">
                  <p:embed/>
                  <p:pic>
                    <p:nvPicPr>
                      <p:cNvPr id="308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2997200"/>
                        <a:ext cx="936625" cy="38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ight Brace 16"/>
          <p:cNvSpPr/>
          <p:nvPr/>
        </p:nvSpPr>
        <p:spPr>
          <a:xfrm rot="16200000">
            <a:off x="4917282" y="1686719"/>
            <a:ext cx="463550" cy="1836737"/>
          </a:xfrm>
          <a:prstGeom prst="rightBrace">
            <a:avLst>
              <a:gd name="adj1" fmla="val 70833"/>
              <a:gd name="adj2" fmla="val 4901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" name="Right Brace 17"/>
          <p:cNvSpPr/>
          <p:nvPr/>
        </p:nvSpPr>
        <p:spPr>
          <a:xfrm rot="16200000">
            <a:off x="6868319" y="1694657"/>
            <a:ext cx="465137" cy="1835150"/>
          </a:xfrm>
          <a:prstGeom prst="rightBrace">
            <a:avLst>
              <a:gd name="adj1" fmla="val 70833"/>
              <a:gd name="adj2" fmla="val 4901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" name="Right Brace 19"/>
          <p:cNvSpPr/>
          <p:nvPr/>
        </p:nvSpPr>
        <p:spPr>
          <a:xfrm rot="16200000">
            <a:off x="1208088" y="1766888"/>
            <a:ext cx="465137" cy="1690687"/>
          </a:xfrm>
          <a:prstGeom prst="rightBrace">
            <a:avLst>
              <a:gd name="adj1" fmla="val 70833"/>
              <a:gd name="adj2" fmla="val 4901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1" name="Right Brace 20"/>
          <p:cNvSpPr/>
          <p:nvPr/>
        </p:nvSpPr>
        <p:spPr>
          <a:xfrm rot="16200000">
            <a:off x="3036888" y="1724025"/>
            <a:ext cx="465138" cy="1792287"/>
          </a:xfrm>
          <a:prstGeom prst="rightBrace">
            <a:avLst>
              <a:gd name="adj1" fmla="val 70833"/>
              <a:gd name="adj2" fmla="val 4901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104" name="TextBox 21"/>
          <p:cNvSpPr txBox="1">
            <a:spLocks noChangeArrowheads="1"/>
          </p:cNvSpPr>
          <p:nvPr/>
        </p:nvSpPr>
        <p:spPr bwMode="auto">
          <a:xfrm>
            <a:off x="4456113" y="1973263"/>
            <a:ext cx="1439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  <a:latin typeface="Century Schoolbook" pitchFamily="18" charset="0"/>
              </a:rPr>
              <a:t>Expansion</a:t>
            </a:r>
          </a:p>
        </p:txBody>
      </p:sp>
      <p:sp>
        <p:nvSpPr>
          <p:cNvPr id="3105" name="TextBox 22"/>
          <p:cNvSpPr txBox="1">
            <a:spLocks noChangeArrowheads="1"/>
          </p:cNvSpPr>
          <p:nvPr/>
        </p:nvSpPr>
        <p:spPr bwMode="auto">
          <a:xfrm>
            <a:off x="6219825" y="1981200"/>
            <a:ext cx="1717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  <a:latin typeface="Century Schoolbook" pitchFamily="18" charset="0"/>
              </a:rPr>
              <a:t>Compression</a:t>
            </a:r>
          </a:p>
        </p:txBody>
      </p:sp>
      <p:sp>
        <p:nvSpPr>
          <p:cNvPr id="3106" name="TextBox 23"/>
          <p:cNvSpPr txBox="1">
            <a:spLocks noChangeArrowheads="1"/>
          </p:cNvSpPr>
          <p:nvPr/>
        </p:nvSpPr>
        <p:spPr bwMode="auto">
          <a:xfrm>
            <a:off x="2489200" y="1676400"/>
            <a:ext cx="16494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  <a:latin typeface="Century Schoolbook" pitchFamily="18" charset="0"/>
              </a:rPr>
              <a:t>Expansion</a:t>
            </a:r>
          </a:p>
          <a:p>
            <a:pPr eaLnBrk="1" hangingPunct="1"/>
            <a:r>
              <a:rPr lang="en-CA" sz="2000">
                <a:solidFill>
                  <a:srgbClr val="FF0000"/>
                </a:solidFill>
                <a:latin typeface="Century Schoolbook" pitchFamily="18" charset="0"/>
              </a:rPr>
              <a:t>&amp; Reflection</a:t>
            </a:r>
          </a:p>
        </p:txBody>
      </p:sp>
      <p:sp>
        <p:nvSpPr>
          <p:cNvPr id="3107" name="TextBox 24"/>
          <p:cNvSpPr txBox="1">
            <a:spLocks noChangeArrowheads="1"/>
          </p:cNvSpPr>
          <p:nvPr/>
        </p:nvSpPr>
        <p:spPr bwMode="auto">
          <a:xfrm>
            <a:off x="609600" y="1668463"/>
            <a:ext cx="17192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  <a:latin typeface="Century Schoolbook" pitchFamily="18" charset="0"/>
              </a:rPr>
              <a:t>Compression</a:t>
            </a:r>
          </a:p>
          <a:p>
            <a:pPr eaLnBrk="1" hangingPunct="1"/>
            <a:r>
              <a:rPr lang="en-CA" sz="2000">
                <a:solidFill>
                  <a:srgbClr val="FF0000"/>
                </a:solidFill>
                <a:latin typeface="Century Schoolbook" pitchFamily="18" charset="0"/>
              </a:rPr>
              <a:t>&amp; Reflection</a:t>
            </a:r>
          </a:p>
        </p:txBody>
      </p:sp>
      <p:graphicFrame>
        <p:nvGraphicFramePr>
          <p:cNvPr id="3085" name="Object 13"/>
          <p:cNvGraphicFramePr>
            <a:graphicFrameLocks noChangeAspect="1"/>
          </p:cNvGraphicFramePr>
          <p:nvPr/>
        </p:nvGraphicFramePr>
        <p:xfrm>
          <a:off x="6532563" y="3840163"/>
          <a:ext cx="193675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26" imgW="126725" imgH="177415" progId="Equation.DSMT4">
                  <p:embed/>
                </p:oleObj>
              </mc:Choice>
              <mc:Fallback>
                <p:oleObj name="Equation" r:id="rId26" imgW="126725" imgH="177415" progId="Equation.DSMT4">
                  <p:embed/>
                  <p:pic>
                    <p:nvPicPr>
                      <p:cNvPr id="308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2563" y="3840163"/>
                        <a:ext cx="193675" cy="271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6" name="Object 14"/>
          <p:cNvGraphicFramePr>
            <a:graphicFrameLocks noChangeAspect="1"/>
          </p:cNvGraphicFramePr>
          <p:nvPr/>
        </p:nvGraphicFramePr>
        <p:xfrm>
          <a:off x="7058025" y="3876675"/>
          <a:ext cx="290513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28" imgW="190335" imgH="177646" progId="Equation.DSMT4">
                  <p:embed/>
                </p:oleObj>
              </mc:Choice>
              <mc:Fallback>
                <p:oleObj name="Equation" r:id="rId28" imgW="190335" imgH="177646" progId="Equation.DSMT4">
                  <p:embed/>
                  <p:pic>
                    <p:nvPicPr>
                      <p:cNvPr id="308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8025" y="3876675"/>
                        <a:ext cx="290513" cy="271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7" name="Object 15"/>
          <p:cNvGraphicFramePr>
            <a:graphicFrameLocks noChangeAspect="1"/>
          </p:cNvGraphicFramePr>
          <p:nvPr/>
        </p:nvGraphicFramePr>
        <p:xfrm>
          <a:off x="7612063" y="3719513"/>
          <a:ext cx="23177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30" imgW="152334" imgH="431613" progId="Equation.DSMT4">
                  <p:embed/>
                </p:oleObj>
              </mc:Choice>
              <mc:Fallback>
                <p:oleObj name="Equation" r:id="rId30" imgW="152334" imgH="431613" progId="Equation.DSMT4">
                  <p:embed/>
                  <p:pic>
                    <p:nvPicPr>
                      <p:cNvPr id="308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2063" y="3719513"/>
                        <a:ext cx="231775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8" name="Object 16"/>
          <p:cNvGraphicFramePr>
            <a:graphicFrameLocks noChangeAspect="1"/>
          </p:cNvGraphicFramePr>
          <p:nvPr/>
        </p:nvGraphicFramePr>
        <p:xfrm>
          <a:off x="6927850" y="4278313"/>
          <a:ext cx="501650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2" imgW="329914" imgH="177646" progId="Equation.DSMT4">
                  <p:embed/>
                </p:oleObj>
              </mc:Choice>
              <mc:Fallback>
                <p:oleObj name="Equation" r:id="rId32" imgW="329914" imgH="177646" progId="Equation.DSMT4">
                  <p:embed/>
                  <p:pic>
                    <p:nvPicPr>
                      <p:cNvPr id="308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7850" y="4278313"/>
                        <a:ext cx="501650" cy="271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9" name="Object 17"/>
          <p:cNvGraphicFramePr>
            <a:graphicFrameLocks noChangeAspect="1"/>
          </p:cNvGraphicFramePr>
          <p:nvPr/>
        </p:nvGraphicFramePr>
        <p:xfrm>
          <a:off x="2622550" y="3781425"/>
          <a:ext cx="641350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34" imgW="418918" imgH="177723" progId="Equation.DSMT4">
                  <p:embed/>
                </p:oleObj>
              </mc:Choice>
              <mc:Fallback>
                <p:oleObj name="Equation" r:id="rId34" imgW="418918" imgH="177723" progId="Equation.DSMT4">
                  <p:embed/>
                  <p:pic>
                    <p:nvPicPr>
                      <p:cNvPr id="308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2550" y="3781425"/>
                        <a:ext cx="641350" cy="271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0" name="Object 18"/>
          <p:cNvGraphicFramePr>
            <a:graphicFrameLocks noChangeAspect="1"/>
          </p:cNvGraphicFramePr>
          <p:nvPr/>
        </p:nvGraphicFramePr>
        <p:xfrm>
          <a:off x="2820988" y="4194175"/>
          <a:ext cx="407987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36" imgW="266469" imgH="431425" progId="Equation.DSMT4">
                  <p:embed/>
                </p:oleObj>
              </mc:Choice>
              <mc:Fallback>
                <p:oleObj name="Equation" r:id="rId36" imgW="266469" imgH="431425" progId="Equation.DSMT4">
                  <p:embed/>
                  <p:pic>
                    <p:nvPicPr>
                      <p:cNvPr id="309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0988" y="4194175"/>
                        <a:ext cx="407987" cy="658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1" name="Object 19"/>
          <p:cNvGraphicFramePr>
            <a:graphicFrameLocks noChangeAspect="1"/>
          </p:cNvGraphicFramePr>
          <p:nvPr/>
        </p:nvGraphicFramePr>
        <p:xfrm>
          <a:off x="3319463" y="3827463"/>
          <a:ext cx="639762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38" imgW="418918" imgH="177723" progId="Equation.DSMT4">
                  <p:embed/>
                </p:oleObj>
              </mc:Choice>
              <mc:Fallback>
                <p:oleObj name="Equation" r:id="rId38" imgW="418918" imgH="177723" progId="Equation.DSMT4">
                  <p:embed/>
                  <p:pic>
                    <p:nvPicPr>
                      <p:cNvPr id="3091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9463" y="3827463"/>
                        <a:ext cx="639762" cy="271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" name="Object 20"/>
          <p:cNvGraphicFramePr>
            <a:graphicFrameLocks noChangeAspect="1"/>
          </p:cNvGraphicFramePr>
          <p:nvPr/>
        </p:nvGraphicFramePr>
        <p:xfrm>
          <a:off x="3482975" y="4384675"/>
          <a:ext cx="334963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40" imgW="253890" imgH="431613" progId="Equation.DSMT4">
                  <p:embed/>
                </p:oleObj>
              </mc:Choice>
              <mc:Fallback>
                <p:oleObj name="Equation" r:id="rId40" imgW="253890" imgH="431613" progId="Equation.DSMT4">
                  <p:embed/>
                  <p:pic>
                    <p:nvPicPr>
                      <p:cNvPr id="3092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2975" y="4384675"/>
                        <a:ext cx="334963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3" name="Object 21"/>
          <p:cNvGraphicFramePr>
            <a:graphicFrameLocks noChangeAspect="1"/>
          </p:cNvGraphicFramePr>
          <p:nvPr/>
        </p:nvGraphicFramePr>
        <p:xfrm>
          <a:off x="927100" y="3744913"/>
          <a:ext cx="330200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42" imgW="215619" imgH="177569" progId="Equation.DSMT4">
                  <p:embed/>
                </p:oleObj>
              </mc:Choice>
              <mc:Fallback>
                <p:oleObj name="Equation" r:id="rId42" imgW="215619" imgH="177569" progId="Equation.DSMT4">
                  <p:embed/>
                  <p:pic>
                    <p:nvPicPr>
                      <p:cNvPr id="3093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3744913"/>
                        <a:ext cx="330200" cy="271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4" name="Object 22"/>
          <p:cNvGraphicFramePr>
            <a:graphicFrameLocks noChangeAspect="1"/>
          </p:cNvGraphicFramePr>
          <p:nvPr/>
        </p:nvGraphicFramePr>
        <p:xfrm>
          <a:off x="1433513" y="3781425"/>
          <a:ext cx="465137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44" imgW="304404" imgH="177569" progId="Equation.DSMT4">
                  <p:embed/>
                </p:oleObj>
              </mc:Choice>
              <mc:Fallback>
                <p:oleObj name="Equation" r:id="rId44" imgW="304404" imgH="177569" progId="Equation.DSMT4">
                  <p:embed/>
                  <p:pic>
                    <p:nvPicPr>
                      <p:cNvPr id="3094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3513" y="3781425"/>
                        <a:ext cx="465137" cy="271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5" name="Object 23"/>
          <p:cNvGraphicFramePr>
            <a:graphicFrameLocks noChangeAspect="1"/>
          </p:cNvGraphicFramePr>
          <p:nvPr/>
        </p:nvGraphicFramePr>
        <p:xfrm>
          <a:off x="898525" y="4205288"/>
          <a:ext cx="4064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46" imgW="266469" imgH="431425" progId="Equation.DSMT4">
                  <p:embed/>
                </p:oleObj>
              </mc:Choice>
              <mc:Fallback>
                <p:oleObj name="Equation" r:id="rId46" imgW="266469" imgH="431425" progId="Equation.DSMT4">
                  <p:embed/>
                  <p:pic>
                    <p:nvPicPr>
                      <p:cNvPr id="3095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525" y="4205288"/>
                        <a:ext cx="4064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6" name="Object 24"/>
          <p:cNvGraphicFramePr>
            <a:graphicFrameLocks noChangeAspect="1"/>
          </p:cNvGraphicFramePr>
          <p:nvPr/>
        </p:nvGraphicFramePr>
        <p:xfrm>
          <a:off x="1512888" y="4373563"/>
          <a:ext cx="636587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48" imgW="418918" imgH="177723" progId="Equation.DSMT4">
                  <p:embed/>
                </p:oleObj>
              </mc:Choice>
              <mc:Fallback>
                <p:oleObj name="Equation" r:id="rId48" imgW="418918" imgH="177723" progId="Equation.DSMT4">
                  <p:embed/>
                  <p:pic>
                    <p:nvPicPr>
                      <p:cNvPr id="3096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888" y="4373563"/>
                        <a:ext cx="636587" cy="271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8" name="TextBox 37"/>
          <p:cNvSpPr txBox="1">
            <a:spLocks noChangeArrowheads="1"/>
          </p:cNvSpPr>
          <p:nvPr/>
        </p:nvSpPr>
        <p:spPr bwMode="auto">
          <a:xfrm>
            <a:off x="1038225" y="4749800"/>
            <a:ext cx="83185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CA" sz="7000">
                <a:solidFill>
                  <a:srgbClr val="FF0000"/>
                </a:solidFill>
                <a:latin typeface="Century Schoolbook" pitchFamily="18" charset="0"/>
              </a:rPr>
              <a:t>C</a:t>
            </a:r>
          </a:p>
        </p:txBody>
      </p:sp>
      <p:sp>
        <p:nvSpPr>
          <p:cNvPr id="3109" name="TextBox 38"/>
          <p:cNvSpPr txBox="1">
            <a:spLocks noChangeArrowheads="1"/>
          </p:cNvSpPr>
          <p:nvPr/>
        </p:nvSpPr>
        <p:spPr bwMode="auto">
          <a:xfrm>
            <a:off x="2800350" y="4786313"/>
            <a:ext cx="833438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CA" sz="7000">
                <a:solidFill>
                  <a:srgbClr val="FF0000"/>
                </a:solidFill>
                <a:latin typeface="Century Schoolbook" pitchFamily="18" charset="0"/>
              </a:rPr>
              <a:t>E</a:t>
            </a:r>
          </a:p>
        </p:txBody>
      </p:sp>
      <p:sp>
        <p:nvSpPr>
          <p:cNvPr id="3110" name="TextBox 39"/>
          <p:cNvSpPr txBox="1">
            <a:spLocks noChangeArrowheads="1"/>
          </p:cNvSpPr>
          <p:nvPr/>
        </p:nvSpPr>
        <p:spPr bwMode="auto">
          <a:xfrm>
            <a:off x="4781550" y="4764088"/>
            <a:ext cx="833438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CA" sz="7000">
                <a:solidFill>
                  <a:srgbClr val="FF0000"/>
                </a:solidFill>
                <a:latin typeface="Century Schoolbook" pitchFamily="18" charset="0"/>
              </a:rPr>
              <a:t>E</a:t>
            </a:r>
          </a:p>
        </p:txBody>
      </p:sp>
      <p:sp>
        <p:nvSpPr>
          <p:cNvPr id="3111" name="TextBox 40"/>
          <p:cNvSpPr txBox="1">
            <a:spLocks noChangeArrowheads="1"/>
          </p:cNvSpPr>
          <p:nvPr/>
        </p:nvSpPr>
        <p:spPr bwMode="auto">
          <a:xfrm>
            <a:off x="6778625" y="4759325"/>
            <a:ext cx="83185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CA" sz="7000">
                <a:solidFill>
                  <a:srgbClr val="FF0000"/>
                </a:solidFill>
                <a:latin typeface="Century Schoolbook" pitchFamily="18" charset="0"/>
              </a:rPr>
              <a:t>C</a:t>
            </a:r>
          </a:p>
        </p:txBody>
      </p:sp>
      <p:sp>
        <p:nvSpPr>
          <p:cNvPr id="4136" name="TextBox 39"/>
          <p:cNvSpPr txBox="1">
            <a:spLocks noChangeArrowheads="1"/>
          </p:cNvSpPr>
          <p:nvPr/>
        </p:nvSpPr>
        <p:spPr bwMode="auto">
          <a:xfrm>
            <a:off x="0" y="6611938"/>
            <a:ext cx="4022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 sz="1000"/>
              <a:t>© Copyright All Rights Reserved Homework Depot </a:t>
            </a:r>
            <a:r>
              <a:rPr lang="en-CA" sz="1000">
                <a:hlinkClick r:id="rId50"/>
              </a:rPr>
              <a:t>www.BCMath.ca</a:t>
            </a:r>
            <a:r>
              <a:rPr lang="en-CA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9" dur="1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2" dur="1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5" dur="1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8" dur="1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6" dur="1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9" dur="1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2" dur="1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5" dur="1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770" decel="1000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9" dur="770" decel="100000"/>
                                        <p:tgtEl>
                                          <p:spTgt spid="310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1" dur="77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3" dur="77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770" decel="1000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9" dur="770" decel="100000"/>
                                        <p:tgtEl>
                                          <p:spTgt spid="310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1" dur="77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3" dur="77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770" decel="1000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9" dur="770" decel="100000"/>
                                        <p:tgtEl>
                                          <p:spTgt spid="31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1" dur="77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3" dur="77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6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770" decel="1000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9" dur="770" decel="100000"/>
                                        <p:tgtEl>
                                          <p:spTgt spid="31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1" dur="770" fill="hold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3" dur="770" fill="hold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8" grpId="0" build="p"/>
      <p:bldP spid="17" grpId="0" animBg="1"/>
      <p:bldP spid="18" grpId="0" animBg="1"/>
      <p:bldP spid="20" grpId="0" animBg="1"/>
      <p:bldP spid="21" grpId="0" animBg="1"/>
      <p:bldP spid="3104" grpId="0"/>
      <p:bldP spid="3105" grpId="0"/>
      <p:bldP spid="3106" grpId="0"/>
      <p:bldP spid="3107" grpId="0"/>
      <p:bldP spid="3108" grpId="0"/>
      <p:bldP spid="3109" grpId="0"/>
      <p:bldP spid="3110" grpId="0"/>
      <p:bldP spid="31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9063"/>
            <a:ext cx="8299450" cy="733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ii) Vertical Expansion/Compression</a:t>
            </a:r>
          </a:p>
        </p:txBody>
      </p:sp>
      <p:sp>
        <p:nvSpPr>
          <p:cNvPr id="4112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836613"/>
            <a:ext cx="8572500" cy="2165350"/>
          </a:xfrm>
        </p:spPr>
        <p:txBody>
          <a:bodyPr/>
          <a:lstStyle/>
          <a:p>
            <a:pPr eaLnBrk="1" hangingPunct="1"/>
            <a:r>
              <a:rPr lang="en-CA"/>
              <a:t>An V.E. or V.C. will occur when the Y-variable is </a:t>
            </a:r>
            <a:r>
              <a:rPr lang="en-CA" i="1" u="sng"/>
              <a:t>directly</a:t>
            </a:r>
            <a:r>
              <a:rPr lang="en-CA"/>
              <a:t> multiplied by a constant “</a:t>
            </a:r>
            <a:r>
              <a:rPr lang="en-CA" i="1"/>
              <a:t>k</a:t>
            </a:r>
            <a:r>
              <a:rPr lang="en-CA"/>
              <a:t>” outside the function</a:t>
            </a:r>
            <a:br>
              <a:rPr lang="en-CA"/>
            </a:br>
            <a:endParaRPr lang="en-CA"/>
          </a:p>
          <a:p>
            <a:pPr eaLnBrk="1" hangingPunct="1">
              <a:buFont typeface="Wingdings" pitchFamily="2" charset="2"/>
              <a:buNone/>
            </a:pPr>
            <a:endParaRPr lang="en-CA"/>
          </a:p>
          <a:p>
            <a:pPr eaLnBrk="1" hangingPunct="1">
              <a:buFont typeface="Wingdings" pitchFamily="2" charset="2"/>
              <a:buNone/>
            </a:pPr>
            <a:endParaRPr lang="en-CA"/>
          </a:p>
          <a:p>
            <a:pPr eaLnBrk="1" hangingPunct="1">
              <a:buFont typeface="Wingdings" pitchFamily="2" charset="2"/>
              <a:buNone/>
            </a:pPr>
            <a:endParaRPr lang="en-CA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423988" y="1685925"/>
          <a:ext cx="1430337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850531" imgH="253890" progId="Equation.DSMT4">
                  <p:embed/>
                </p:oleObj>
              </mc:Choice>
              <mc:Fallback>
                <p:oleObj name="Equation" r:id="rId4" imgW="850531" imgH="253890" progId="Equation.DSMT4">
                  <p:embed/>
                  <p:pic>
                    <p:nvPicPr>
                      <p:cNvPr id="40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3988" y="1685925"/>
                        <a:ext cx="1430337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886075" y="1666875"/>
          <a:ext cx="1408113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710891" imgH="253890" progId="Equation.DSMT4">
                  <p:embed/>
                </p:oleObj>
              </mc:Choice>
              <mc:Fallback>
                <p:oleObj name="Equation" r:id="rId6" imgW="710891" imgH="253890" progId="Equation.DSMT4">
                  <p:embed/>
                  <p:pic>
                    <p:nvPicPr>
                      <p:cNvPr id="40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6075" y="1666875"/>
                        <a:ext cx="1408113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730500" y="2155825"/>
          <a:ext cx="1493838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876300" imgH="457200" progId="Equation.DSMT4">
                  <p:embed/>
                </p:oleObj>
              </mc:Choice>
              <mc:Fallback>
                <p:oleObj name="Equation" r:id="rId8" imgW="876300" imgH="457200" progId="Equation.DSMT4">
                  <p:embed/>
                  <p:pic>
                    <p:nvPicPr>
                      <p:cNvPr id="41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0" y="2155825"/>
                        <a:ext cx="1493838" cy="776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2709863" y="2171700"/>
          <a:ext cx="1760537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0" imgW="977900" imgH="431800" progId="Equation.DSMT4">
                  <p:embed/>
                </p:oleObj>
              </mc:Choice>
              <mc:Fallback>
                <p:oleObj name="Equation" r:id="rId10" imgW="977900" imgH="431800" progId="Equation.DSMT4">
                  <p:embed/>
                  <p:pic>
                    <p:nvPicPr>
                      <p:cNvPr id="41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9863" y="2171700"/>
                        <a:ext cx="1760537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3" name="TextBox 128"/>
          <p:cNvSpPr txBox="1">
            <a:spLocks noChangeArrowheads="1"/>
          </p:cNvSpPr>
          <p:nvPr/>
        </p:nvSpPr>
        <p:spPr bwMode="auto">
          <a:xfrm>
            <a:off x="5016500" y="1789113"/>
            <a:ext cx="32432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>
                <a:solidFill>
                  <a:srgbClr val="0070C0"/>
                </a:solidFill>
                <a:latin typeface="Century Schoolbook" pitchFamily="18" charset="0"/>
              </a:rPr>
              <a:t>The Y-variable must always </a:t>
            </a:r>
          </a:p>
          <a:p>
            <a:pPr eaLnBrk="1" hangingPunct="1"/>
            <a:r>
              <a:rPr lang="en-CA">
                <a:solidFill>
                  <a:srgbClr val="0070C0"/>
                </a:solidFill>
                <a:latin typeface="Century Schoolbook" pitchFamily="18" charset="0"/>
              </a:rPr>
              <a:t>be isolated.  So divide both </a:t>
            </a:r>
          </a:p>
          <a:p>
            <a:pPr eaLnBrk="1" hangingPunct="1"/>
            <a:r>
              <a:rPr lang="en-CA">
                <a:solidFill>
                  <a:srgbClr val="0070C0"/>
                </a:solidFill>
                <a:latin typeface="Century Schoolbook" pitchFamily="18" charset="0"/>
              </a:rPr>
              <a:t>sides by “</a:t>
            </a:r>
            <a:r>
              <a:rPr lang="en-CA" i="1">
                <a:solidFill>
                  <a:srgbClr val="0070C0"/>
                </a:solidFill>
                <a:latin typeface="Century Schoolbook" pitchFamily="18" charset="0"/>
              </a:rPr>
              <a:t>k</a:t>
            </a:r>
            <a:r>
              <a:rPr lang="en-CA">
                <a:solidFill>
                  <a:srgbClr val="0070C0"/>
                </a:solidFill>
                <a:latin typeface="Century Schoolbook" pitchFamily="18" charset="0"/>
              </a:rPr>
              <a:t>”</a:t>
            </a: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679450" y="3221038"/>
          <a:ext cx="153511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2" imgW="914400" imgH="241300" progId="Equation.DSMT4">
                  <p:embed/>
                </p:oleObj>
              </mc:Choice>
              <mc:Fallback>
                <p:oleObj name="Equation" r:id="rId12" imgW="914400" imgH="241300" progId="Equation.DSMT4">
                  <p:embed/>
                  <p:pic>
                    <p:nvPicPr>
                      <p:cNvPr id="102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" y="3221038"/>
                        <a:ext cx="1535113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2339975" y="3190875"/>
          <a:ext cx="1030288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4" imgW="520474" imgH="241195" progId="Equation.DSMT4">
                  <p:embed/>
                </p:oleObj>
              </mc:Choice>
              <mc:Fallback>
                <p:oleObj name="Equation" r:id="rId14" imgW="520474" imgH="241195" progId="Equation.DSMT4">
                  <p:embed/>
                  <p:pic>
                    <p:nvPicPr>
                      <p:cNvPr id="102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3190875"/>
                        <a:ext cx="1030288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8"/>
          <p:cNvGraphicFramePr>
            <a:graphicFrameLocks noChangeAspect="1"/>
          </p:cNvGraphicFramePr>
          <p:nvPr/>
        </p:nvGraphicFramePr>
        <p:xfrm>
          <a:off x="989013" y="4332288"/>
          <a:ext cx="119380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6" imgW="710891" imgH="253890" progId="Equation.DSMT4">
                  <p:embed/>
                </p:oleObj>
              </mc:Choice>
              <mc:Fallback>
                <p:oleObj name="Equation" r:id="rId16" imgW="710891" imgH="253890" progId="Equation.DSMT4">
                  <p:embed/>
                  <p:pic>
                    <p:nvPicPr>
                      <p:cNvPr id="3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4332288"/>
                        <a:ext cx="1193800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9"/>
          <p:cNvGraphicFramePr>
            <a:graphicFrameLocks noChangeAspect="1"/>
          </p:cNvGraphicFramePr>
          <p:nvPr/>
        </p:nvGraphicFramePr>
        <p:xfrm>
          <a:off x="2244725" y="4095750"/>
          <a:ext cx="1279525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8" imgW="647700" imgH="431800" progId="Equation.DSMT4">
                  <p:embed/>
                </p:oleObj>
              </mc:Choice>
              <mc:Fallback>
                <p:oleObj name="Equation" r:id="rId18" imgW="647700" imgH="431800" progId="Equation.DSMT4">
                  <p:embed/>
                  <p:pic>
                    <p:nvPicPr>
                      <p:cNvPr id="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4725" y="4095750"/>
                        <a:ext cx="1279525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0"/>
          <p:cNvGraphicFramePr>
            <a:graphicFrameLocks noChangeAspect="1"/>
          </p:cNvGraphicFramePr>
          <p:nvPr/>
        </p:nvGraphicFramePr>
        <p:xfrm>
          <a:off x="1127125" y="5481638"/>
          <a:ext cx="1087438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20" imgW="647419" imgH="253890" progId="Equation.DSMT4">
                  <p:embed/>
                </p:oleObj>
              </mc:Choice>
              <mc:Fallback>
                <p:oleObj name="Equation" r:id="rId20" imgW="647419" imgH="253890" progId="Equation.DSMT4">
                  <p:embed/>
                  <p:pic>
                    <p:nvPicPr>
                      <p:cNvPr id="2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125" y="5481638"/>
                        <a:ext cx="1087438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1"/>
          <p:cNvGraphicFramePr>
            <a:graphicFrameLocks noChangeAspect="1"/>
          </p:cNvGraphicFramePr>
          <p:nvPr/>
        </p:nvGraphicFramePr>
        <p:xfrm>
          <a:off x="2271713" y="5418138"/>
          <a:ext cx="1230312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22" imgW="622030" imgH="253890" progId="Equation.DSMT4">
                  <p:embed/>
                </p:oleObj>
              </mc:Choice>
              <mc:Fallback>
                <p:oleObj name="Equation" r:id="rId22" imgW="622030" imgH="253890" progId="Equation.DSMT4">
                  <p:embed/>
                  <p:pic>
                    <p:nvPicPr>
                      <p:cNvPr id="2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1713" y="5418138"/>
                        <a:ext cx="1230312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2" name="Object 26"/>
          <p:cNvGraphicFramePr>
            <a:graphicFrameLocks noChangeAspect="1"/>
          </p:cNvGraphicFramePr>
          <p:nvPr/>
        </p:nvGraphicFramePr>
        <p:xfrm>
          <a:off x="4305300" y="3157538"/>
          <a:ext cx="949325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24" imgW="494870" imgH="253780" progId="Equation.DSMT4">
                  <p:embed/>
                </p:oleObj>
              </mc:Choice>
              <mc:Fallback>
                <p:oleObj name="Equation" r:id="rId24" imgW="494870" imgH="253780" progId="Equation.DSMT4">
                  <p:embed/>
                  <p:pic>
                    <p:nvPicPr>
                      <p:cNvPr id="5132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5300" y="3157538"/>
                        <a:ext cx="949325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3" name="Object 13"/>
          <p:cNvGraphicFramePr>
            <a:graphicFrameLocks noChangeAspect="1"/>
          </p:cNvGraphicFramePr>
          <p:nvPr/>
        </p:nvGraphicFramePr>
        <p:xfrm>
          <a:off x="4260850" y="4005263"/>
          <a:ext cx="1095375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26" imgW="571252" imgH="469696" progId="Equation.DSMT4">
                  <p:embed/>
                </p:oleObj>
              </mc:Choice>
              <mc:Fallback>
                <p:oleObj name="Equation" r:id="rId26" imgW="571252" imgH="469696" progId="Equation.DSMT4">
                  <p:embed/>
                  <p:pic>
                    <p:nvPicPr>
                      <p:cNvPr id="513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0850" y="4005263"/>
                        <a:ext cx="1095375" cy="898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4" name="Object 14"/>
          <p:cNvGraphicFramePr>
            <a:graphicFrameLocks noChangeAspect="1"/>
          </p:cNvGraphicFramePr>
          <p:nvPr/>
        </p:nvGraphicFramePr>
        <p:xfrm>
          <a:off x="4260850" y="5427663"/>
          <a:ext cx="114458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28" imgW="596641" imgH="253890" progId="Equation.DSMT4">
                  <p:embed/>
                </p:oleObj>
              </mc:Choice>
              <mc:Fallback>
                <p:oleObj name="Equation" r:id="rId28" imgW="596641" imgH="253890" progId="Equation.DSMT4">
                  <p:embed/>
                  <p:pic>
                    <p:nvPicPr>
                      <p:cNvPr id="513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0850" y="5427663"/>
                        <a:ext cx="1144588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8" name="TextBox 17"/>
          <p:cNvSpPr txBox="1">
            <a:spLocks noChangeArrowheads="1"/>
          </p:cNvSpPr>
          <p:nvPr/>
        </p:nvSpPr>
        <p:spPr bwMode="auto">
          <a:xfrm>
            <a:off x="0" y="6611938"/>
            <a:ext cx="4022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 sz="1000"/>
              <a:t>© Copyright All Rights Reserved Homework Depot </a:t>
            </a:r>
            <a:r>
              <a:rPr lang="en-CA" sz="1000">
                <a:hlinkClick r:id="rId30"/>
              </a:rPr>
              <a:t>www.BCMath.ca</a:t>
            </a:r>
            <a:r>
              <a:rPr lang="en-CA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Content Placeholder 2"/>
          <p:cNvSpPr>
            <a:spLocks noGrp="1"/>
          </p:cNvSpPr>
          <p:nvPr>
            <p:ph sz="quarter" idx="1"/>
          </p:nvPr>
        </p:nvSpPr>
        <p:spPr>
          <a:xfrm>
            <a:off x="279400" y="603250"/>
            <a:ext cx="8386763" cy="1308100"/>
          </a:xfrm>
        </p:spPr>
        <p:txBody>
          <a:bodyPr/>
          <a:lstStyle/>
          <a:p>
            <a:r>
              <a:rPr lang="en-CA"/>
              <a:t>However, since the “y” variable is always isolated, the constant “</a:t>
            </a:r>
            <a:r>
              <a:rPr lang="en-CA" i="1"/>
              <a:t>k</a:t>
            </a:r>
            <a:r>
              <a:rPr lang="en-CA"/>
              <a:t>” will appear on the other side of the equation as a reciprocal </a:t>
            </a:r>
          </a:p>
          <a:p>
            <a:pPr>
              <a:buFont typeface="Wingdings" pitchFamily="2" charset="2"/>
              <a:buNone/>
            </a:pPr>
            <a:endParaRPr lang="en-CA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455613" y="2036763"/>
          <a:ext cx="12541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660113" imgH="241195" progId="Equation.DSMT4">
                  <p:embed/>
                </p:oleObj>
              </mc:Choice>
              <mc:Fallback>
                <p:oleObj name="Equation" r:id="rId4" imgW="660113" imgH="241195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2036763"/>
                        <a:ext cx="125412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1909763" y="2003425"/>
          <a:ext cx="1055687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6" imgW="533169" imgH="241195" progId="Equation.DSMT4">
                  <p:embed/>
                </p:oleObj>
              </mc:Choice>
              <mc:Fallback>
                <p:oleObj name="Equation" r:id="rId6" imgW="533169" imgH="241195" progId="Equation.DSMT4">
                  <p:embed/>
                  <p:pic>
                    <p:nvPicPr>
                      <p:cNvPr id="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9763" y="2003425"/>
                        <a:ext cx="1055687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1"/>
          <p:cNvGraphicFramePr>
            <a:graphicFrameLocks noChangeAspect="1"/>
          </p:cNvGraphicFramePr>
          <p:nvPr/>
        </p:nvGraphicFramePr>
        <p:xfrm>
          <a:off x="3635375" y="1800225"/>
          <a:ext cx="1073150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8" imgW="571252" imgH="469696" progId="Equation.DSMT4">
                  <p:embed/>
                </p:oleObj>
              </mc:Choice>
              <mc:Fallback>
                <p:oleObj name="Equation" r:id="rId8" imgW="571252" imgH="469696" progId="Equation.DSMT4">
                  <p:embed/>
                  <p:pic>
                    <p:nvPicPr>
                      <p:cNvPr id="11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1800225"/>
                        <a:ext cx="1073150" cy="881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38"/>
          <p:cNvSpPr txBox="1">
            <a:spLocks noChangeArrowheads="1"/>
          </p:cNvSpPr>
          <p:nvPr/>
        </p:nvSpPr>
        <p:spPr bwMode="auto">
          <a:xfrm>
            <a:off x="209550" y="5118100"/>
            <a:ext cx="85312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  <a:latin typeface="Century Schoolbook" pitchFamily="18" charset="0"/>
              </a:rPr>
              <a:t>Always remember that for Vertical Transformations,  the constant </a:t>
            </a:r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“k”</a:t>
            </a:r>
            <a:r>
              <a:rPr lang="en-CA" sz="2000">
                <a:solidFill>
                  <a:srgbClr val="FF0000"/>
                </a:solidFill>
                <a:latin typeface="Century Schoolbook" pitchFamily="18" charset="0"/>
              </a:rPr>
              <a:t> </a:t>
            </a:r>
            <a:br>
              <a:rPr lang="en-CA" sz="2000">
                <a:solidFill>
                  <a:srgbClr val="FF0000"/>
                </a:solidFill>
                <a:latin typeface="Century Schoolbook" pitchFamily="18" charset="0"/>
              </a:rPr>
            </a:br>
            <a:r>
              <a:rPr lang="en-CA" sz="2000">
                <a:solidFill>
                  <a:srgbClr val="FF0000"/>
                </a:solidFill>
                <a:latin typeface="Century Schoolbook" pitchFamily="18" charset="0"/>
              </a:rPr>
              <a:t>will appear as a reciprocal on the other side of the equation!!</a:t>
            </a:r>
          </a:p>
        </p:txBody>
      </p:sp>
      <p:graphicFrame>
        <p:nvGraphicFramePr>
          <p:cNvPr id="15" name="Object 5"/>
          <p:cNvGraphicFramePr>
            <a:graphicFrameLocks noChangeAspect="1"/>
          </p:cNvGraphicFramePr>
          <p:nvPr/>
        </p:nvGraphicFramePr>
        <p:xfrm>
          <a:off x="396875" y="3063875"/>
          <a:ext cx="134937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10" imgW="710891" imgH="253890" progId="Equation.DSMT4">
                  <p:embed/>
                </p:oleObj>
              </mc:Choice>
              <mc:Fallback>
                <p:oleObj name="Equation" r:id="rId10" imgW="710891" imgH="253890" progId="Equation.DSMT4">
                  <p:embed/>
                  <p:pic>
                    <p:nvPicPr>
                      <p:cNvPr id="1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" y="3063875"/>
                        <a:ext cx="1349375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6"/>
          <p:cNvGraphicFramePr>
            <a:graphicFrameLocks noChangeAspect="1"/>
          </p:cNvGraphicFramePr>
          <p:nvPr/>
        </p:nvGraphicFramePr>
        <p:xfrm>
          <a:off x="498475" y="4159250"/>
          <a:ext cx="1230313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2" imgW="647419" imgH="253890" progId="Equation.DSMT4">
                  <p:embed/>
                </p:oleObj>
              </mc:Choice>
              <mc:Fallback>
                <p:oleObj name="Equation" r:id="rId12" imgW="647419" imgH="253890" progId="Equation.DSMT4">
                  <p:embed/>
                  <p:pic>
                    <p:nvPicPr>
                      <p:cNvPr id="1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4159250"/>
                        <a:ext cx="1230313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7"/>
          <p:cNvGraphicFramePr>
            <a:graphicFrameLocks noChangeAspect="1"/>
          </p:cNvGraphicFramePr>
          <p:nvPr/>
        </p:nvGraphicFramePr>
        <p:xfrm>
          <a:off x="1839913" y="2882900"/>
          <a:ext cx="1281112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4" imgW="647700" imgH="431800" progId="Equation.DSMT4">
                  <p:embed/>
                </p:oleObj>
              </mc:Choice>
              <mc:Fallback>
                <p:oleObj name="Equation" r:id="rId14" imgW="647700" imgH="431800" progId="Equation.DSMT4">
                  <p:embed/>
                  <p:pic>
                    <p:nvPicPr>
                      <p:cNvPr id="1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9913" y="2882900"/>
                        <a:ext cx="1281112" cy="85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8"/>
          <p:cNvGraphicFramePr>
            <a:graphicFrameLocks noChangeAspect="1"/>
          </p:cNvGraphicFramePr>
          <p:nvPr/>
        </p:nvGraphicFramePr>
        <p:xfrm>
          <a:off x="1895475" y="4152900"/>
          <a:ext cx="1255713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6" imgW="634725" imgH="253890" progId="Equation.DSMT4">
                  <p:embed/>
                </p:oleObj>
              </mc:Choice>
              <mc:Fallback>
                <p:oleObj name="Equation" r:id="rId16" imgW="634725" imgH="253890" progId="Equation.DSMT4">
                  <p:embed/>
                  <p:pic>
                    <p:nvPicPr>
                      <p:cNvPr id="1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5475" y="4152900"/>
                        <a:ext cx="1255713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9"/>
          <p:cNvGraphicFramePr>
            <a:graphicFrameLocks noChangeAspect="1"/>
          </p:cNvGraphicFramePr>
          <p:nvPr/>
        </p:nvGraphicFramePr>
        <p:xfrm>
          <a:off x="3636963" y="2852738"/>
          <a:ext cx="1073150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8" imgW="571252" imgH="469696" progId="Equation.DSMT4">
                  <p:embed/>
                </p:oleObj>
              </mc:Choice>
              <mc:Fallback>
                <p:oleObj name="Equation" r:id="rId18" imgW="571252" imgH="469696" progId="Equation.DSMT4">
                  <p:embed/>
                  <p:pic>
                    <p:nvPicPr>
                      <p:cNvPr id="1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6963" y="2852738"/>
                        <a:ext cx="1073150" cy="881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0"/>
          <p:cNvGraphicFramePr>
            <a:graphicFrameLocks noChangeAspect="1"/>
          </p:cNvGraphicFramePr>
          <p:nvPr/>
        </p:nvGraphicFramePr>
        <p:xfrm>
          <a:off x="3652838" y="3919538"/>
          <a:ext cx="1239837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20" imgW="660113" imgH="469696" progId="Equation.DSMT4">
                  <p:embed/>
                </p:oleObj>
              </mc:Choice>
              <mc:Fallback>
                <p:oleObj name="Equation" r:id="rId20" imgW="660113" imgH="469696" progId="Equation.DSMT4">
                  <p:embed/>
                  <p:pic>
                    <p:nvPicPr>
                      <p:cNvPr id="2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2838" y="3919538"/>
                        <a:ext cx="1239837" cy="881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7" name="TextBox 12"/>
          <p:cNvSpPr txBox="1">
            <a:spLocks noChangeArrowheads="1"/>
          </p:cNvSpPr>
          <p:nvPr/>
        </p:nvSpPr>
        <p:spPr bwMode="auto">
          <a:xfrm>
            <a:off x="0" y="6611938"/>
            <a:ext cx="4022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 sz="1000"/>
              <a:t>© Copyright All Rights Reserved Homework Depot </a:t>
            </a:r>
            <a:r>
              <a:rPr lang="en-CA" sz="1000">
                <a:hlinkClick r:id="rId22"/>
              </a:rPr>
              <a:t>www.BCMath.ca</a:t>
            </a:r>
            <a:r>
              <a:rPr lang="en-CA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39713"/>
            <a:ext cx="5780088" cy="1425575"/>
          </a:xfrm>
          <a:prstGeom prst="rect">
            <a:avLst/>
          </a:prstGeom>
        </p:spPr>
        <p:txBody>
          <a:bodyPr anchor="b">
            <a:normAutofit fontScale="9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sz="24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Ex: Given the following equations</a:t>
            </a:r>
            <a:br>
              <a:rPr lang="en-CA" sz="22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en-CA" sz="22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en-CA" sz="22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CA" sz="22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a) Graph both equations,</a:t>
            </a:r>
            <a:br>
              <a:rPr lang="en-CA" sz="22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CA" sz="22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b) Indicate what translations occurred </a:t>
            </a:r>
          </a:p>
        </p:txBody>
      </p:sp>
      <p:graphicFrame>
        <p:nvGraphicFramePr>
          <p:cNvPr id="7170" name="Object 105"/>
          <p:cNvGraphicFramePr>
            <a:graphicFrameLocks noChangeAspect="1"/>
          </p:cNvGraphicFramePr>
          <p:nvPr/>
        </p:nvGraphicFramePr>
        <p:xfrm>
          <a:off x="831850" y="644525"/>
          <a:ext cx="13303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710891" imgH="253890" progId="Equation.DSMT4">
                  <p:embed/>
                </p:oleObj>
              </mc:Choice>
              <mc:Fallback>
                <p:oleObj name="Equation" r:id="rId4" imgW="710891" imgH="253890" progId="Equation.DSMT4">
                  <p:embed/>
                  <p:pic>
                    <p:nvPicPr>
                      <p:cNvPr id="7170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850" y="644525"/>
                        <a:ext cx="1330325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2259013" y="612775"/>
          <a:ext cx="1166812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609336" imgH="266584" progId="Equation.DSMT4">
                  <p:embed/>
                </p:oleObj>
              </mc:Choice>
              <mc:Fallback>
                <p:oleObj name="Equation" r:id="rId6" imgW="609336" imgH="266584" progId="Equation.DSMT4">
                  <p:embed/>
                  <p:pic>
                    <p:nvPicPr>
                      <p:cNvPr id="717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9013" y="612775"/>
                        <a:ext cx="1166812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" name="Object 4"/>
          <p:cNvGraphicFramePr>
            <a:graphicFrameLocks noChangeAspect="1"/>
          </p:cNvGraphicFramePr>
          <p:nvPr/>
        </p:nvGraphicFramePr>
        <p:xfrm>
          <a:off x="1196975" y="2844800"/>
          <a:ext cx="1089025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8" imgW="520474" imgH="253890" progId="Equation.DSMT4">
                  <p:embed/>
                </p:oleObj>
              </mc:Choice>
              <mc:Fallback>
                <p:oleObj name="Equation" r:id="rId8" imgW="520474" imgH="253890" progId="Equation.DSMT4">
                  <p:embed/>
                  <p:pic>
                    <p:nvPicPr>
                      <p:cNvPr id="19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975" y="2844800"/>
                        <a:ext cx="1089025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5"/>
          <p:cNvGraphicFramePr>
            <a:graphicFrameLocks noChangeAspect="1"/>
          </p:cNvGraphicFramePr>
          <p:nvPr/>
        </p:nvGraphicFramePr>
        <p:xfrm>
          <a:off x="3330575" y="2974975"/>
          <a:ext cx="973138" cy="366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10" imgW="520700" imgH="1955800" progId="Equation.DSMT4">
                  <p:embed/>
                </p:oleObj>
              </mc:Choice>
              <mc:Fallback>
                <p:oleObj name="Equation" r:id="rId10" imgW="520700" imgH="1955800" progId="Equation.DSMT4">
                  <p:embed/>
                  <p:pic>
                    <p:nvPicPr>
                      <p:cNvPr id="102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0575" y="2974975"/>
                        <a:ext cx="973138" cy="3667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3414713" y="4360863"/>
          <a:ext cx="236537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2" imgW="126725" imgH="177415" progId="Equation.DSMT4">
                  <p:embed/>
                </p:oleObj>
              </mc:Choice>
              <mc:Fallback>
                <p:oleObj name="Equation" r:id="rId12" imgW="126725" imgH="177415" progId="Equation.DSMT4">
                  <p:embed/>
                  <p:pic>
                    <p:nvPicPr>
                      <p:cNvPr id="10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4713" y="4360863"/>
                        <a:ext cx="236537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3435350" y="4821238"/>
          <a:ext cx="188913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4" imgW="101468" imgH="164885" progId="Equation.DSMT4">
                  <p:embed/>
                </p:oleObj>
              </mc:Choice>
              <mc:Fallback>
                <p:oleObj name="Equation" r:id="rId14" imgW="101468" imgH="164885" progId="Equation.DSMT4">
                  <p:embed/>
                  <p:pic>
                    <p:nvPicPr>
                      <p:cNvPr id="103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5350" y="4821238"/>
                        <a:ext cx="188913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28" name="Object 8"/>
          <p:cNvGraphicFramePr>
            <a:graphicFrameLocks noChangeAspect="1"/>
          </p:cNvGraphicFramePr>
          <p:nvPr/>
        </p:nvGraphicFramePr>
        <p:xfrm>
          <a:off x="3435350" y="5281613"/>
          <a:ext cx="234950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16" imgW="126780" imgH="164814" progId="Equation.DSMT4">
                  <p:embed/>
                </p:oleObj>
              </mc:Choice>
              <mc:Fallback>
                <p:oleObj name="Equation" r:id="rId16" imgW="126780" imgH="164814" progId="Equation.DSMT4">
                  <p:embed/>
                  <p:pic>
                    <p:nvPicPr>
                      <p:cNvPr id="222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5350" y="5281613"/>
                        <a:ext cx="234950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3449638" y="5730875"/>
          <a:ext cx="2349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18" imgW="126725" imgH="177415" progId="Equation.DSMT4">
                  <p:embed/>
                </p:oleObj>
              </mc:Choice>
              <mc:Fallback>
                <p:oleObj name="Equation" r:id="rId18" imgW="126725" imgH="177415" progId="Equation.DSMT4">
                  <p:embed/>
                  <p:pic>
                    <p:nvPicPr>
                      <p:cNvPr id="103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9638" y="5730875"/>
                        <a:ext cx="23495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29" name="Object 10"/>
          <p:cNvGraphicFramePr>
            <a:graphicFrameLocks noChangeAspect="1"/>
          </p:cNvGraphicFramePr>
          <p:nvPr/>
        </p:nvGraphicFramePr>
        <p:xfrm>
          <a:off x="3325813" y="6216650"/>
          <a:ext cx="3556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20" imgW="190335" imgH="177646" progId="Equation.DSMT4">
                  <p:embed/>
                </p:oleObj>
              </mc:Choice>
              <mc:Fallback>
                <p:oleObj name="Equation" r:id="rId20" imgW="190335" imgH="177646" progId="Equation.DSMT4">
                  <p:embed/>
                  <p:pic>
                    <p:nvPicPr>
                      <p:cNvPr id="2229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5813" y="6216650"/>
                        <a:ext cx="35560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0" name="Object 11"/>
          <p:cNvGraphicFramePr>
            <a:graphicFrameLocks noChangeAspect="1"/>
          </p:cNvGraphicFramePr>
          <p:nvPr/>
        </p:nvGraphicFramePr>
        <p:xfrm>
          <a:off x="3827463" y="4367213"/>
          <a:ext cx="236537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22" imgW="126725" imgH="177415" progId="Equation.DSMT4">
                  <p:embed/>
                </p:oleObj>
              </mc:Choice>
              <mc:Fallback>
                <p:oleObj name="Equation" r:id="rId22" imgW="126725" imgH="177415" progId="Equation.DSMT4">
                  <p:embed/>
                  <p:pic>
                    <p:nvPicPr>
                      <p:cNvPr id="223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7463" y="4367213"/>
                        <a:ext cx="236537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1" name="Object 12"/>
          <p:cNvGraphicFramePr>
            <a:graphicFrameLocks noChangeAspect="1"/>
          </p:cNvGraphicFramePr>
          <p:nvPr/>
        </p:nvGraphicFramePr>
        <p:xfrm>
          <a:off x="3849688" y="4827588"/>
          <a:ext cx="188912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24" imgW="101468" imgH="164885" progId="Equation.DSMT4">
                  <p:embed/>
                </p:oleObj>
              </mc:Choice>
              <mc:Fallback>
                <p:oleObj name="Equation" r:id="rId24" imgW="101468" imgH="164885" progId="Equation.DSMT4">
                  <p:embed/>
                  <p:pic>
                    <p:nvPicPr>
                      <p:cNvPr id="2231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9688" y="4827588"/>
                        <a:ext cx="188912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2" name="Object 13"/>
          <p:cNvGraphicFramePr>
            <a:graphicFrameLocks noChangeAspect="1"/>
          </p:cNvGraphicFramePr>
          <p:nvPr/>
        </p:nvGraphicFramePr>
        <p:xfrm>
          <a:off x="3805238" y="5287963"/>
          <a:ext cx="234950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26" imgW="126780" imgH="164814" progId="Equation.DSMT4">
                  <p:embed/>
                </p:oleObj>
              </mc:Choice>
              <mc:Fallback>
                <p:oleObj name="Equation" r:id="rId26" imgW="126780" imgH="164814" progId="Equation.DSMT4">
                  <p:embed/>
                  <p:pic>
                    <p:nvPicPr>
                      <p:cNvPr id="2232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5238" y="5287963"/>
                        <a:ext cx="234950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4"/>
          <p:cNvGraphicFramePr>
            <a:graphicFrameLocks noChangeAspect="1"/>
          </p:cNvGraphicFramePr>
          <p:nvPr/>
        </p:nvGraphicFramePr>
        <p:xfrm>
          <a:off x="3832225" y="5737225"/>
          <a:ext cx="21272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28" imgW="114102" imgH="177492" progId="Equation.DSMT4">
                  <p:embed/>
                </p:oleObj>
              </mc:Choice>
              <mc:Fallback>
                <p:oleObj name="Equation" r:id="rId28" imgW="114102" imgH="177492" progId="Equation.DSMT4">
                  <p:embed/>
                  <p:pic>
                    <p:nvPicPr>
                      <p:cNvPr id="1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2225" y="5737225"/>
                        <a:ext cx="212725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4" name="Object 15"/>
          <p:cNvGraphicFramePr>
            <a:graphicFrameLocks noChangeAspect="1"/>
          </p:cNvGraphicFramePr>
          <p:nvPr/>
        </p:nvGraphicFramePr>
        <p:xfrm>
          <a:off x="3798888" y="6219825"/>
          <a:ext cx="23495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30" imgW="126780" imgH="164814" progId="Equation.DSMT4">
                  <p:embed/>
                </p:oleObj>
              </mc:Choice>
              <mc:Fallback>
                <p:oleObj name="Equation" r:id="rId30" imgW="126780" imgH="164814" progId="Equation.DSMT4">
                  <p:embed/>
                  <p:pic>
                    <p:nvPicPr>
                      <p:cNvPr id="2234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8888" y="6219825"/>
                        <a:ext cx="234950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5" name="Object 16"/>
          <p:cNvGraphicFramePr>
            <a:graphicFrameLocks noChangeAspect="1"/>
          </p:cNvGraphicFramePr>
          <p:nvPr/>
        </p:nvGraphicFramePr>
        <p:xfrm>
          <a:off x="4694238" y="3368675"/>
          <a:ext cx="712787" cy="328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32" imgW="381000" imgH="1752600" progId="Equation.DSMT4">
                  <p:embed/>
                </p:oleObj>
              </mc:Choice>
              <mc:Fallback>
                <p:oleObj name="Equation" r:id="rId32" imgW="381000" imgH="1752600" progId="Equation.DSMT4">
                  <p:embed/>
                  <p:pic>
                    <p:nvPicPr>
                      <p:cNvPr id="2235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4238" y="3368675"/>
                        <a:ext cx="712787" cy="3286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" name="Object 17"/>
          <p:cNvGraphicFramePr>
            <a:graphicFrameLocks noChangeAspect="1"/>
          </p:cNvGraphicFramePr>
          <p:nvPr/>
        </p:nvGraphicFramePr>
        <p:xfrm>
          <a:off x="647700" y="1698625"/>
          <a:ext cx="1354138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34" imgW="583947" imgH="431613" progId="Equation.DSMT4">
                  <p:embed/>
                </p:oleObj>
              </mc:Choice>
              <mc:Fallback>
                <p:oleObj name="Equation" r:id="rId34" imgW="583947" imgH="431613" progId="Equation.DSMT4">
                  <p:embed/>
                  <p:pic>
                    <p:nvPicPr>
                      <p:cNvPr id="20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1698625"/>
                        <a:ext cx="1354138" cy="900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" name="Content Placeholder 2"/>
          <p:cNvSpPr txBox="1">
            <a:spLocks/>
          </p:cNvSpPr>
          <p:nvPr/>
        </p:nvSpPr>
        <p:spPr bwMode="auto">
          <a:xfrm>
            <a:off x="2127250" y="1738313"/>
            <a:ext cx="59277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2000">
                <a:solidFill>
                  <a:srgbClr val="FF0000"/>
                </a:solidFill>
                <a:latin typeface="Century Schoolbook" pitchFamily="18" charset="0"/>
              </a:rPr>
              <a:t>Graph is expanded vertically by a factor of 3</a:t>
            </a:r>
          </a:p>
        </p:txBody>
      </p:sp>
      <p:sp>
        <p:nvSpPr>
          <p:cNvPr id="5152" name="TextBox 208"/>
          <p:cNvSpPr txBox="1">
            <a:spLocks noChangeArrowheads="1"/>
          </p:cNvSpPr>
          <p:nvPr/>
        </p:nvSpPr>
        <p:spPr bwMode="auto">
          <a:xfrm>
            <a:off x="2184400" y="2097088"/>
            <a:ext cx="518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 sz="2000">
                <a:latin typeface="Century Schoolbook" pitchFamily="18" charset="0"/>
              </a:rPr>
              <a:t>All the Y-coordinates are multiplied by 3</a:t>
            </a:r>
          </a:p>
        </p:txBody>
      </p:sp>
      <p:grpSp>
        <p:nvGrpSpPr>
          <p:cNvPr id="5" name="Group 34"/>
          <p:cNvGrpSpPr>
            <a:grpSpLocks noChangeAspect="1"/>
          </p:cNvGrpSpPr>
          <p:nvPr/>
        </p:nvGrpSpPr>
        <p:grpSpPr bwMode="auto">
          <a:xfrm>
            <a:off x="160338" y="3375025"/>
            <a:ext cx="3089275" cy="3295650"/>
            <a:chOff x="101" y="2126"/>
            <a:chExt cx="1946" cy="2076"/>
          </a:xfrm>
        </p:grpSpPr>
        <p:sp>
          <p:nvSpPr>
            <p:cNvPr id="7213" name="AutoShape 33"/>
            <p:cNvSpPr>
              <a:spLocks noChangeAspect="1" noChangeArrowheads="1" noTextEdit="1"/>
            </p:cNvSpPr>
            <p:nvPr/>
          </p:nvSpPr>
          <p:spPr bwMode="auto">
            <a:xfrm>
              <a:off x="101" y="2130"/>
              <a:ext cx="1946" cy="2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4" name="Rectangle 35"/>
            <p:cNvSpPr>
              <a:spLocks noChangeArrowheads="1"/>
            </p:cNvSpPr>
            <p:nvPr/>
          </p:nvSpPr>
          <p:spPr bwMode="auto">
            <a:xfrm>
              <a:off x="103" y="2134"/>
              <a:ext cx="1942" cy="2064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7215" name="Line 36"/>
            <p:cNvSpPr>
              <a:spLocks noChangeShapeType="1"/>
            </p:cNvSpPr>
            <p:nvPr/>
          </p:nvSpPr>
          <p:spPr bwMode="auto">
            <a:xfrm flipV="1">
              <a:off x="264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6" name="Line 37"/>
            <p:cNvSpPr>
              <a:spLocks noChangeShapeType="1"/>
            </p:cNvSpPr>
            <p:nvPr/>
          </p:nvSpPr>
          <p:spPr bwMode="auto">
            <a:xfrm flipV="1">
              <a:off x="266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7" name="Line 38"/>
            <p:cNvSpPr>
              <a:spLocks noChangeShapeType="1"/>
            </p:cNvSpPr>
            <p:nvPr/>
          </p:nvSpPr>
          <p:spPr bwMode="auto">
            <a:xfrm flipV="1">
              <a:off x="588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8" name="Line 39"/>
            <p:cNvSpPr>
              <a:spLocks noChangeShapeType="1"/>
            </p:cNvSpPr>
            <p:nvPr/>
          </p:nvSpPr>
          <p:spPr bwMode="auto">
            <a:xfrm flipV="1">
              <a:off x="589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9" name="Line 40"/>
            <p:cNvSpPr>
              <a:spLocks noChangeShapeType="1"/>
            </p:cNvSpPr>
            <p:nvPr/>
          </p:nvSpPr>
          <p:spPr bwMode="auto">
            <a:xfrm flipV="1">
              <a:off x="749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0" name="Line 41"/>
            <p:cNvSpPr>
              <a:spLocks noChangeShapeType="1"/>
            </p:cNvSpPr>
            <p:nvPr/>
          </p:nvSpPr>
          <p:spPr bwMode="auto">
            <a:xfrm flipV="1">
              <a:off x="751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1" name="Line 42"/>
            <p:cNvSpPr>
              <a:spLocks noChangeShapeType="1"/>
            </p:cNvSpPr>
            <p:nvPr/>
          </p:nvSpPr>
          <p:spPr bwMode="auto">
            <a:xfrm flipV="1">
              <a:off x="911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2" name="Line 43"/>
            <p:cNvSpPr>
              <a:spLocks noChangeShapeType="1"/>
            </p:cNvSpPr>
            <p:nvPr/>
          </p:nvSpPr>
          <p:spPr bwMode="auto">
            <a:xfrm flipV="1">
              <a:off x="912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3" name="Line 44"/>
            <p:cNvSpPr>
              <a:spLocks noChangeShapeType="1"/>
            </p:cNvSpPr>
            <p:nvPr/>
          </p:nvSpPr>
          <p:spPr bwMode="auto">
            <a:xfrm flipV="1">
              <a:off x="1072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4" name="Line 45"/>
            <p:cNvSpPr>
              <a:spLocks noChangeShapeType="1"/>
            </p:cNvSpPr>
            <p:nvPr/>
          </p:nvSpPr>
          <p:spPr bwMode="auto">
            <a:xfrm flipV="1">
              <a:off x="1074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5" name="Line 46"/>
            <p:cNvSpPr>
              <a:spLocks noChangeShapeType="1"/>
            </p:cNvSpPr>
            <p:nvPr/>
          </p:nvSpPr>
          <p:spPr bwMode="auto">
            <a:xfrm flipV="1">
              <a:off x="1234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6" name="Line 47"/>
            <p:cNvSpPr>
              <a:spLocks noChangeShapeType="1"/>
            </p:cNvSpPr>
            <p:nvPr/>
          </p:nvSpPr>
          <p:spPr bwMode="auto">
            <a:xfrm flipV="1">
              <a:off x="1236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7" name="Line 48"/>
            <p:cNvSpPr>
              <a:spLocks noChangeShapeType="1"/>
            </p:cNvSpPr>
            <p:nvPr/>
          </p:nvSpPr>
          <p:spPr bwMode="auto">
            <a:xfrm flipV="1">
              <a:off x="1395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8" name="Line 49"/>
            <p:cNvSpPr>
              <a:spLocks noChangeShapeType="1"/>
            </p:cNvSpPr>
            <p:nvPr/>
          </p:nvSpPr>
          <p:spPr bwMode="auto">
            <a:xfrm flipV="1">
              <a:off x="1397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9" name="Line 50"/>
            <p:cNvSpPr>
              <a:spLocks noChangeShapeType="1"/>
            </p:cNvSpPr>
            <p:nvPr/>
          </p:nvSpPr>
          <p:spPr bwMode="auto">
            <a:xfrm flipV="1">
              <a:off x="1557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0" name="Line 51"/>
            <p:cNvSpPr>
              <a:spLocks noChangeShapeType="1"/>
            </p:cNvSpPr>
            <p:nvPr/>
          </p:nvSpPr>
          <p:spPr bwMode="auto">
            <a:xfrm flipV="1">
              <a:off x="1559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1" name="Line 52"/>
            <p:cNvSpPr>
              <a:spLocks noChangeShapeType="1"/>
            </p:cNvSpPr>
            <p:nvPr/>
          </p:nvSpPr>
          <p:spPr bwMode="auto">
            <a:xfrm flipV="1">
              <a:off x="1718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2" name="Line 53"/>
            <p:cNvSpPr>
              <a:spLocks noChangeShapeType="1"/>
            </p:cNvSpPr>
            <p:nvPr/>
          </p:nvSpPr>
          <p:spPr bwMode="auto">
            <a:xfrm flipV="1">
              <a:off x="1720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3" name="Line 54"/>
            <p:cNvSpPr>
              <a:spLocks noChangeShapeType="1"/>
            </p:cNvSpPr>
            <p:nvPr/>
          </p:nvSpPr>
          <p:spPr bwMode="auto">
            <a:xfrm flipV="1">
              <a:off x="1880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4" name="Line 55"/>
            <p:cNvSpPr>
              <a:spLocks noChangeShapeType="1"/>
            </p:cNvSpPr>
            <p:nvPr/>
          </p:nvSpPr>
          <p:spPr bwMode="auto">
            <a:xfrm flipV="1">
              <a:off x="1882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5" name="Line 56"/>
            <p:cNvSpPr>
              <a:spLocks noChangeShapeType="1"/>
            </p:cNvSpPr>
            <p:nvPr/>
          </p:nvSpPr>
          <p:spPr bwMode="auto">
            <a:xfrm>
              <a:off x="105" y="4018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6" name="Line 57"/>
            <p:cNvSpPr>
              <a:spLocks noChangeShapeType="1"/>
            </p:cNvSpPr>
            <p:nvPr/>
          </p:nvSpPr>
          <p:spPr bwMode="auto">
            <a:xfrm>
              <a:off x="105" y="4023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7" name="Line 58"/>
            <p:cNvSpPr>
              <a:spLocks noChangeShapeType="1"/>
            </p:cNvSpPr>
            <p:nvPr/>
          </p:nvSpPr>
          <p:spPr bwMode="auto">
            <a:xfrm>
              <a:off x="105" y="3677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8" name="Line 59"/>
            <p:cNvSpPr>
              <a:spLocks noChangeShapeType="1"/>
            </p:cNvSpPr>
            <p:nvPr/>
          </p:nvSpPr>
          <p:spPr bwMode="auto">
            <a:xfrm>
              <a:off x="105" y="3681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9" name="Line 60"/>
            <p:cNvSpPr>
              <a:spLocks noChangeShapeType="1"/>
            </p:cNvSpPr>
            <p:nvPr/>
          </p:nvSpPr>
          <p:spPr bwMode="auto">
            <a:xfrm>
              <a:off x="105" y="3506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0" name="Line 61"/>
            <p:cNvSpPr>
              <a:spLocks noChangeShapeType="1"/>
            </p:cNvSpPr>
            <p:nvPr/>
          </p:nvSpPr>
          <p:spPr bwMode="auto">
            <a:xfrm>
              <a:off x="105" y="3510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1" name="Line 62"/>
            <p:cNvSpPr>
              <a:spLocks noChangeShapeType="1"/>
            </p:cNvSpPr>
            <p:nvPr/>
          </p:nvSpPr>
          <p:spPr bwMode="auto">
            <a:xfrm>
              <a:off x="105" y="3335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2" name="Line 63"/>
            <p:cNvSpPr>
              <a:spLocks noChangeShapeType="1"/>
            </p:cNvSpPr>
            <p:nvPr/>
          </p:nvSpPr>
          <p:spPr bwMode="auto">
            <a:xfrm>
              <a:off x="105" y="3339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3" name="Line 64"/>
            <p:cNvSpPr>
              <a:spLocks noChangeShapeType="1"/>
            </p:cNvSpPr>
            <p:nvPr/>
          </p:nvSpPr>
          <p:spPr bwMode="auto">
            <a:xfrm>
              <a:off x="105" y="3160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4" name="Line 65"/>
            <p:cNvSpPr>
              <a:spLocks noChangeShapeType="1"/>
            </p:cNvSpPr>
            <p:nvPr/>
          </p:nvSpPr>
          <p:spPr bwMode="auto">
            <a:xfrm>
              <a:off x="105" y="3164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5" name="Line 66"/>
            <p:cNvSpPr>
              <a:spLocks noChangeShapeType="1"/>
            </p:cNvSpPr>
            <p:nvPr/>
          </p:nvSpPr>
          <p:spPr bwMode="auto">
            <a:xfrm>
              <a:off x="105" y="2989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6" name="Line 67"/>
            <p:cNvSpPr>
              <a:spLocks noChangeShapeType="1"/>
            </p:cNvSpPr>
            <p:nvPr/>
          </p:nvSpPr>
          <p:spPr bwMode="auto">
            <a:xfrm>
              <a:off x="105" y="2993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7" name="Line 68"/>
            <p:cNvSpPr>
              <a:spLocks noChangeShapeType="1"/>
            </p:cNvSpPr>
            <p:nvPr/>
          </p:nvSpPr>
          <p:spPr bwMode="auto">
            <a:xfrm>
              <a:off x="105" y="2818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8" name="Line 69"/>
            <p:cNvSpPr>
              <a:spLocks noChangeShapeType="1"/>
            </p:cNvSpPr>
            <p:nvPr/>
          </p:nvSpPr>
          <p:spPr bwMode="auto">
            <a:xfrm>
              <a:off x="105" y="2822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9" name="Line 70"/>
            <p:cNvSpPr>
              <a:spLocks noChangeShapeType="1"/>
            </p:cNvSpPr>
            <p:nvPr/>
          </p:nvSpPr>
          <p:spPr bwMode="auto">
            <a:xfrm>
              <a:off x="105" y="2647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0" name="Line 71"/>
            <p:cNvSpPr>
              <a:spLocks noChangeShapeType="1"/>
            </p:cNvSpPr>
            <p:nvPr/>
          </p:nvSpPr>
          <p:spPr bwMode="auto">
            <a:xfrm>
              <a:off x="105" y="2651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1" name="Line 72"/>
            <p:cNvSpPr>
              <a:spLocks noChangeShapeType="1"/>
            </p:cNvSpPr>
            <p:nvPr/>
          </p:nvSpPr>
          <p:spPr bwMode="auto">
            <a:xfrm>
              <a:off x="105" y="2476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2" name="Line 73"/>
            <p:cNvSpPr>
              <a:spLocks noChangeShapeType="1"/>
            </p:cNvSpPr>
            <p:nvPr/>
          </p:nvSpPr>
          <p:spPr bwMode="auto">
            <a:xfrm>
              <a:off x="105" y="2480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3" name="Line 74"/>
            <p:cNvSpPr>
              <a:spLocks noChangeShapeType="1"/>
            </p:cNvSpPr>
            <p:nvPr/>
          </p:nvSpPr>
          <p:spPr bwMode="auto">
            <a:xfrm>
              <a:off x="105" y="2305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4" name="Line 75"/>
            <p:cNvSpPr>
              <a:spLocks noChangeShapeType="1"/>
            </p:cNvSpPr>
            <p:nvPr/>
          </p:nvSpPr>
          <p:spPr bwMode="auto">
            <a:xfrm>
              <a:off x="105" y="2309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5" name="Line 76"/>
            <p:cNvSpPr>
              <a:spLocks noChangeShapeType="1"/>
            </p:cNvSpPr>
            <p:nvPr/>
          </p:nvSpPr>
          <p:spPr bwMode="auto">
            <a:xfrm>
              <a:off x="105" y="3843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6" name="Line 77"/>
            <p:cNvSpPr>
              <a:spLocks noChangeShapeType="1"/>
            </p:cNvSpPr>
            <p:nvPr/>
          </p:nvSpPr>
          <p:spPr bwMode="auto">
            <a:xfrm>
              <a:off x="105" y="3847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7" name="Line 78"/>
            <p:cNvSpPr>
              <a:spLocks noChangeShapeType="1"/>
            </p:cNvSpPr>
            <p:nvPr/>
          </p:nvSpPr>
          <p:spPr bwMode="auto">
            <a:xfrm>
              <a:off x="105" y="3852"/>
              <a:ext cx="194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8" name="Line 79"/>
            <p:cNvSpPr>
              <a:spLocks noChangeShapeType="1"/>
            </p:cNvSpPr>
            <p:nvPr/>
          </p:nvSpPr>
          <p:spPr bwMode="auto">
            <a:xfrm>
              <a:off x="105" y="3856"/>
              <a:ext cx="194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9" name="Rectangle 80"/>
            <p:cNvSpPr>
              <a:spLocks noChangeArrowheads="1"/>
            </p:cNvSpPr>
            <p:nvPr/>
          </p:nvSpPr>
          <p:spPr bwMode="auto">
            <a:xfrm>
              <a:off x="2005" y="3715"/>
              <a:ext cx="32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7260" name="Freeform 81"/>
            <p:cNvSpPr>
              <a:spLocks/>
            </p:cNvSpPr>
            <p:nvPr/>
          </p:nvSpPr>
          <p:spPr bwMode="auto">
            <a:xfrm>
              <a:off x="2024" y="3813"/>
              <a:ext cx="17" cy="77"/>
            </a:xfrm>
            <a:custGeom>
              <a:avLst/>
              <a:gdLst>
                <a:gd name="T0" fmla="*/ 0 w 17"/>
                <a:gd name="T1" fmla="*/ 0 h 77"/>
                <a:gd name="T2" fmla="*/ 17 w 17"/>
                <a:gd name="T3" fmla="*/ 39 h 77"/>
                <a:gd name="T4" fmla="*/ 0 w 17"/>
                <a:gd name="T5" fmla="*/ 77 h 77"/>
                <a:gd name="T6" fmla="*/ 0 w 17"/>
                <a:gd name="T7" fmla="*/ 0 h 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77"/>
                <a:gd name="T14" fmla="*/ 17 w 17"/>
                <a:gd name="T15" fmla="*/ 77 h 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77">
                  <a:moveTo>
                    <a:pt x="0" y="0"/>
                  </a:moveTo>
                  <a:lnTo>
                    <a:pt x="17" y="39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261" name="Line 82"/>
            <p:cNvSpPr>
              <a:spLocks noChangeShapeType="1"/>
            </p:cNvSpPr>
            <p:nvPr/>
          </p:nvSpPr>
          <p:spPr bwMode="auto">
            <a:xfrm flipV="1">
              <a:off x="424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62" name="Line 83"/>
            <p:cNvSpPr>
              <a:spLocks noChangeShapeType="1"/>
            </p:cNvSpPr>
            <p:nvPr/>
          </p:nvSpPr>
          <p:spPr bwMode="auto">
            <a:xfrm flipV="1">
              <a:off x="426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63" name="Line 84"/>
            <p:cNvSpPr>
              <a:spLocks noChangeShapeType="1"/>
            </p:cNvSpPr>
            <p:nvPr/>
          </p:nvSpPr>
          <p:spPr bwMode="auto">
            <a:xfrm flipV="1">
              <a:off x="428" y="2134"/>
              <a:ext cx="1" cy="20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64" name="Line 85"/>
            <p:cNvSpPr>
              <a:spLocks noChangeShapeType="1"/>
            </p:cNvSpPr>
            <p:nvPr/>
          </p:nvSpPr>
          <p:spPr bwMode="auto">
            <a:xfrm flipV="1">
              <a:off x="430" y="2134"/>
              <a:ext cx="1" cy="205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65" name="Rectangle 86"/>
            <p:cNvSpPr>
              <a:spLocks noChangeArrowheads="1"/>
            </p:cNvSpPr>
            <p:nvPr/>
          </p:nvSpPr>
          <p:spPr bwMode="auto">
            <a:xfrm>
              <a:off x="451" y="2126"/>
              <a:ext cx="32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7266" name="Freeform 87"/>
            <p:cNvSpPr>
              <a:spLocks/>
            </p:cNvSpPr>
            <p:nvPr/>
          </p:nvSpPr>
          <p:spPr bwMode="auto">
            <a:xfrm>
              <a:off x="411" y="2139"/>
              <a:ext cx="34" cy="38"/>
            </a:xfrm>
            <a:custGeom>
              <a:avLst/>
              <a:gdLst>
                <a:gd name="T0" fmla="*/ 0 w 34"/>
                <a:gd name="T1" fmla="*/ 38 h 38"/>
                <a:gd name="T2" fmla="*/ 17 w 34"/>
                <a:gd name="T3" fmla="*/ 0 h 38"/>
                <a:gd name="T4" fmla="*/ 34 w 34"/>
                <a:gd name="T5" fmla="*/ 38 h 38"/>
                <a:gd name="T6" fmla="*/ 0 w 34"/>
                <a:gd name="T7" fmla="*/ 38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4"/>
                <a:gd name="T13" fmla="*/ 0 h 38"/>
                <a:gd name="T14" fmla="*/ 34 w 34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4" h="38">
                  <a:moveTo>
                    <a:pt x="0" y="38"/>
                  </a:moveTo>
                  <a:lnTo>
                    <a:pt x="17" y="0"/>
                  </a:lnTo>
                  <a:lnTo>
                    <a:pt x="34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267" name="Rectangle 88"/>
            <p:cNvSpPr>
              <a:spLocks noChangeArrowheads="1"/>
            </p:cNvSpPr>
            <p:nvPr/>
          </p:nvSpPr>
          <p:spPr bwMode="auto">
            <a:xfrm>
              <a:off x="103" y="2134"/>
              <a:ext cx="1942" cy="2064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7268" name="Line 89"/>
            <p:cNvSpPr>
              <a:spLocks noChangeShapeType="1"/>
            </p:cNvSpPr>
            <p:nvPr/>
          </p:nvSpPr>
          <p:spPr bwMode="auto">
            <a:xfrm>
              <a:off x="266" y="3822"/>
              <a:ext cx="1" cy="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69" name="Rectangle 90"/>
            <p:cNvSpPr>
              <a:spLocks noChangeArrowheads="1"/>
            </p:cNvSpPr>
            <p:nvPr/>
          </p:nvSpPr>
          <p:spPr bwMode="auto">
            <a:xfrm>
              <a:off x="247" y="3886"/>
              <a:ext cx="5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7270" name="Rectangle 91"/>
            <p:cNvSpPr>
              <a:spLocks noChangeArrowheads="1"/>
            </p:cNvSpPr>
            <p:nvPr/>
          </p:nvSpPr>
          <p:spPr bwMode="auto">
            <a:xfrm>
              <a:off x="435" y="3886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7271" name="Line 92"/>
            <p:cNvSpPr>
              <a:spLocks noChangeShapeType="1"/>
            </p:cNvSpPr>
            <p:nvPr/>
          </p:nvSpPr>
          <p:spPr bwMode="auto">
            <a:xfrm>
              <a:off x="589" y="3822"/>
              <a:ext cx="1" cy="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72" name="Rectangle 93"/>
            <p:cNvSpPr>
              <a:spLocks noChangeArrowheads="1"/>
            </p:cNvSpPr>
            <p:nvPr/>
          </p:nvSpPr>
          <p:spPr bwMode="auto">
            <a:xfrm>
              <a:off x="591" y="3886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7273" name="Line 94"/>
            <p:cNvSpPr>
              <a:spLocks noChangeShapeType="1"/>
            </p:cNvSpPr>
            <p:nvPr/>
          </p:nvSpPr>
          <p:spPr bwMode="auto">
            <a:xfrm>
              <a:off x="751" y="3822"/>
              <a:ext cx="1" cy="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74" name="Rectangle 95"/>
            <p:cNvSpPr>
              <a:spLocks noChangeArrowheads="1"/>
            </p:cNvSpPr>
            <p:nvPr/>
          </p:nvSpPr>
          <p:spPr bwMode="auto">
            <a:xfrm>
              <a:off x="753" y="3886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7275" name="Line 96"/>
            <p:cNvSpPr>
              <a:spLocks noChangeShapeType="1"/>
            </p:cNvSpPr>
            <p:nvPr/>
          </p:nvSpPr>
          <p:spPr bwMode="auto">
            <a:xfrm>
              <a:off x="912" y="3822"/>
              <a:ext cx="1" cy="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76" name="Rectangle 97"/>
            <p:cNvSpPr>
              <a:spLocks noChangeArrowheads="1"/>
            </p:cNvSpPr>
            <p:nvPr/>
          </p:nvSpPr>
          <p:spPr bwMode="auto">
            <a:xfrm>
              <a:off x="914" y="3886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7277" name="Line 98"/>
            <p:cNvSpPr>
              <a:spLocks noChangeShapeType="1"/>
            </p:cNvSpPr>
            <p:nvPr/>
          </p:nvSpPr>
          <p:spPr bwMode="auto">
            <a:xfrm>
              <a:off x="1074" y="3822"/>
              <a:ext cx="1" cy="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78" name="Rectangle 99"/>
            <p:cNvSpPr>
              <a:spLocks noChangeArrowheads="1"/>
            </p:cNvSpPr>
            <p:nvPr/>
          </p:nvSpPr>
          <p:spPr bwMode="auto">
            <a:xfrm>
              <a:off x="1076" y="3886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7279" name="Line 100"/>
            <p:cNvSpPr>
              <a:spLocks noChangeShapeType="1"/>
            </p:cNvSpPr>
            <p:nvPr/>
          </p:nvSpPr>
          <p:spPr bwMode="auto">
            <a:xfrm>
              <a:off x="1236" y="3822"/>
              <a:ext cx="1" cy="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80" name="Rectangle 101"/>
            <p:cNvSpPr>
              <a:spLocks noChangeArrowheads="1"/>
            </p:cNvSpPr>
            <p:nvPr/>
          </p:nvSpPr>
          <p:spPr bwMode="auto">
            <a:xfrm>
              <a:off x="1237" y="3886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7281" name="Line 102"/>
            <p:cNvSpPr>
              <a:spLocks noChangeShapeType="1"/>
            </p:cNvSpPr>
            <p:nvPr/>
          </p:nvSpPr>
          <p:spPr bwMode="auto">
            <a:xfrm>
              <a:off x="1397" y="3822"/>
              <a:ext cx="1" cy="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82" name="Rectangle 103"/>
            <p:cNvSpPr>
              <a:spLocks noChangeArrowheads="1"/>
            </p:cNvSpPr>
            <p:nvPr/>
          </p:nvSpPr>
          <p:spPr bwMode="auto">
            <a:xfrm>
              <a:off x="1399" y="3886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7283" name="Line 104"/>
            <p:cNvSpPr>
              <a:spLocks noChangeShapeType="1"/>
            </p:cNvSpPr>
            <p:nvPr/>
          </p:nvSpPr>
          <p:spPr bwMode="auto">
            <a:xfrm>
              <a:off x="1559" y="3822"/>
              <a:ext cx="1" cy="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84" name="Rectangle 105"/>
            <p:cNvSpPr>
              <a:spLocks noChangeArrowheads="1"/>
            </p:cNvSpPr>
            <p:nvPr/>
          </p:nvSpPr>
          <p:spPr bwMode="auto">
            <a:xfrm>
              <a:off x="1561" y="3886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7</a:t>
              </a:r>
              <a:endParaRPr lang="en-US"/>
            </a:p>
          </p:txBody>
        </p:sp>
        <p:sp>
          <p:nvSpPr>
            <p:cNvPr id="7285" name="Line 106"/>
            <p:cNvSpPr>
              <a:spLocks noChangeShapeType="1"/>
            </p:cNvSpPr>
            <p:nvPr/>
          </p:nvSpPr>
          <p:spPr bwMode="auto">
            <a:xfrm>
              <a:off x="1720" y="3822"/>
              <a:ext cx="1" cy="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86" name="Rectangle 107"/>
            <p:cNvSpPr>
              <a:spLocks noChangeArrowheads="1"/>
            </p:cNvSpPr>
            <p:nvPr/>
          </p:nvSpPr>
          <p:spPr bwMode="auto">
            <a:xfrm>
              <a:off x="1722" y="3886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7287" name="Line 108"/>
            <p:cNvSpPr>
              <a:spLocks noChangeShapeType="1"/>
            </p:cNvSpPr>
            <p:nvPr/>
          </p:nvSpPr>
          <p:spPr bwMode="auto">
            <a:xfrm>
              <a:off x="1882" y="3822"/>
              <a:ext cx="1" cy="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88" name="Rectangle 109"/>
            <p:cNvSpPr>
              <a:spLocks noChangeArrowheads="1"/>
            </p:cNvSpPr>
            <p:nvPr/>
          </p:nvSpPr>
          <p:spPr bwMode="auto">
            <a:xfrm>
              <a:off x="1884" y="3886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9</a:t>
              </a:r>
              <a:endParaRPr lang="en-US"/>
            </a:p>
          </p:txBody>
        </p:sp>
        <p:sp>
          <p:nvSpPr>
            <p:cNvPr id="7289" name="Rectangle 110"/>
            <p:cNvSpPr>
              <a:spLocks noChangeArrowheads="1"/>
            </p:cNvSpPr>
            <p:nvPr/>
          </p:nvSpPr>
          <p:spPr bwMode="auto">
            <a:xfrm>
              <a:off x="375" y="3980"/>
              <a:ext cx="5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7290" name="Line 111"/>
            <p:cNvSpPr>
              <a:spLocks noChangeShapeType="1"/>
            </p:cNvSpPr>
            <p:nvPr/>
          </p:nvSpPr>
          <p:spPr bwMode="auto">
            <a:xfrm>
              <a:off x="415" y="4023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91" name="Rectangle 112"/>
            <p:cNvSpPr>
              <a:spLocks noChangeArrowheads="1"/>
            </p:cNvSpPr>
            <p:nvPr/>
          </p:nvSpPr>
          <p:spPr bwMode="auto">
            <a:xfrm>
              <a:off x="394" y="3638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7292" name="Line 113"/>
            <p:cNvSpPr>
              <a:spLocks noChangeShapeType="1"/>
            </p:cNvSpPr>
            <p:nvPr/>
          </p:nvSpPr>
          <p:spPr bwMode="auto">
            <a:xfrm>
              <a:off x="415" y="3681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93" name="Rectangle 114"/>
            <p:cNvSpPr>
              <a:spLocks noChangeArrowheads="1"/>
            </p:cNvSpPr>
            <p:nvPr/>
          </p:nvSpPr>
          <p:spPr bwMode="auto">
            <a:xfrm>
              <a:off x="394" y="3467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7294" name="Line 115"/>
            <p:cNvSpPr>
              <a:spLocks noChangeShapeType="1"/>
            </p:cNvSpPr>
            <p:nvPr/>
          </p:nvSpPr>
          <p:spPr bwMode="auto">
            <a:xfrm>
              <a:off x="415" y="3510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95" name="Rectangle 116"/>
            <p:cNvSpPr>
              <a:spLocks noChangeArrowheads="1"/>
            </p:cNvSpPr>
            <p:nvPr/>
          </p:nvSpPr>
          <p:spPr bwMode="auto">
            <a:xfrm>
              <a:off x="394" y="3296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7296" name="Line 117"/>
            <p:cNvSpPr>
              <a:spLocks noChangeShapeType="1"/>
            </p:cNvSpPr>
            <p:nvPr/>
          </p:nvSpPr>
          <p:spPr bwMode="auto">
            <a:xfrm>
              <a:off x="415" y="3339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97" name="Rectangle 118"/>
            <p:cNvSpPr>
              <a:spLocks noChangeArrowheads="1"/>
            </p:cNvSpPr>
            <p:nvPr/>
          </p:nvSpPr>
          <p:spPr bwMode="auto">
            <a:xfrm>
              <a:off x="394" y="3121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7298" name="Line 119"/>
            <p:cNvSpPr>
              <a:spLocks noChangeShapeType="1"/>
            </p:cNvSpPr>
            <p:nvPr/>
          </p:nvSpPr>
          <p:spPr bwMode="auto">
            <a:xfrm>
              <a:off x="415" y="3164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99" name="Rectangle 120"/>
            <p:cNvSpPr>
              <a:spLocks noChangeArrowheads="1"/>
            </p:cNvSpPr>
            <p:nvPr/>
          </p:nvSpPr>
          <p:spPr bwMode="auto">
            <a:xfrm>
              <a:off x="394" y="2950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7300" name="Line 121"/>
            <p:cNvSpPr>
              <a:spLocks noChangeShapeType="1"/>
            </p:cNvSpPr>
            <p:nvPr/>
          </p:nvSpPr>
          <p:spPr bwMode="auto">
            <a:xfrm>
              <a:off x="415" y="2993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01" name="Rectangle 122"/>
            <p:cNvSpPr>
              <a:spLocks noChangeArrowheads="1"/>
            </p:cNvSpPr>
            <p:nvPr/>
          </p:nvSpPr>
          <p:spPr bwMode="auto">
            <a:xfrm>
              <a:off x="394" y="2779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7302" name="Line 123"/>
            <p:cNvSpPr>
              <a:spLocks noChangeShapeType="1"/>
            </p:cNvSpPr>
            <p:nvPr/>
          </p:nvSpPr>
          <p:spPr bwMode="auto">
            <a:xfrm>
              <a:off x="415" y="2822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03" name="Rectangle 124"/>
            <p:cNvSpPr>
              <a:spLocks noChangeArrowheads="1"/>
            </p:cNvSpPr>
            <p:nvPr/>
          </p:nvSpPr>
          <p:spPr bwMode="auto">
            <a:xfrm>
              <a:off x="394" y="2608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7</a:t>
              </a:r>
              <a:endParaRPr lang="en-US"/>
            </a:p>
          </p:txBody>
        </p:sp>
        <p:sp>
          <p:nvSpPr>
            <p:cNvPr id="7304" name="Line 125"/>
            <p:cNvSpPr>
              <a:spLocks noChangeShapeType="1"/>
            </p:cNvSpPr>
            <p:nvPr/>
          </p:nvSpPr>
          <p:spPr bwMode="auto">
            <a:xfrm>
              <a:off x="415" y="2651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05" name="Rectangle 126"/>
            <p:cNvSpPr>
              <a:spLocks noChangeArrowheads="1"/>
            </p:cNvSpPr>
            <p:nvPr/>
          </p:nvSpPr>
          <p:spPr bwMode="auto">
            <a:xfrm>
              <a:off x="394" y="2438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7306" name="Line 127"/>
            <p:cNvSpPr>
              <a:spLocks noChangeShapeType="1"/>
            </p:cNvSpPr>
            <p:nvPr/>
          </p:nvSpPr>
          <p:spPr bwMode="auto">
            <a:xfrm>
              <a:off x="415" y="2480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07" name="Rectangle 128"/>
            <p:cNvSpPr>
              <a:spLocks noChangeArrowheads="1"/>
            </p:cNvSpPr>
            <p:nvPr/>
          </p:nvSpPr>
          <p:spPr bwMode="auto">
            <a:xfrm>
              <a:off x="394" y="2267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9</a:t>
              </a:r>
              <a:endParaRPr lang="en-US"/>
            </a:p>
          </p:txBody>
        </p:sp>
        <p:sp>
          <p:nvSpPr>
            <p:cNvPr id="7308" name="Line 129"/>
            <p:cNvSpPr>
              <a:spLocks noChangeShapeType="1"/>
            </p:cNvSpPr>
            <p:nvPr/>
          </p:nvSpPr>
          <p:spPr bwMode="auto">
            <a:xfrm>
              <a:off x="415" y="2309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09" name="Freeform 130"/>
            <p:cNvSpPr>
              <a:spLocks/>
            </p:cNvSpPr>
            <p:nvPr/>
          </p:nvSpPr>
          <p:spPr bwMode="auto">
            <a:xfrm>
              <a:off x="428" y="3805"/>
              <a:ext cx="11" cy="47"/>
            </a:xfrm>
            <a:custGeom>
              <a:avLst/>
              <a:gdLst>
                <a:gd name="T0" fmla="*/ 420 w 6"/>
                <a:gd name="T1" fmla="*/ 0 h 11"/>
                <a:gd name="T2" fmla="*/ 273 w 6"/>
                <a:gd name="T3" fmla="*/ 53982 h 11"/>
                <a:gd name="T4" fmla="*/ 149 w 6"/>
                <a:gd name="T5" fmla="*/ 128323 h 11"/>
                <a:gd name="T6" fmla="*/ 81 w 6"/>
                <a:gd name="T7" fmla="*/ 157954 h 11"/>
                <a:gd name="T8" fmla="*/ 81 w 6"/>
                <a:gd name="T9" fmla="*/ 206625 h 11"/>
                <a:gd name="T10" fmla="*/ 0 w 6"/>
                <a:gd name="T11" fmla="*/ 230650 h 11"/>
                <a:gd name="T12" fmla="*/ 0 w 6"/>
                <a:gd name="T13" fmla="*/ 230650 h 11"/>
                <a:gd name="T14" fmla="*/ 0 w 6"/>
                <a:gd name="T15" fmla="*/ 261940 h 11"/>
                <a:gd name="T16" fmla="*/ 0 w 6"/>
                <a:gd name="T17" fmla="*/ 261940 h 11"/>
                <a:gd name="T18" fmla="*/ 0 w 6"/>
                <a:gd name="T19" fmla="*/ 261940 h 11"/>
                <a:gd name="T20" fmla="*/ 0 w 6"/>
                <a:gd name="T21" fmla="*/ 261940 h 11"/>
                <a:gd name="T22" fmla="*/ 0 w 6"/>
                <a:gd name="T23" fmla="*/ 286277 h 1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"/>
                <a:gd name="T37" fmla="*/ 0 h 11"/>
                <a:gd name="T38" fmla="*/ 6 w 6"/>
                <a:gd name="T39" fmla="*/ 11 h 1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" h="11">
                  <a:moveTo>
                    <a:pt x="6" y="0"/>
                  </a:moveTo>
                  <a:lnTo>
                    <a:pt x="4" y="2"/>
                  </a:lnTo>
                  <a:lnTo>
                    <a:pt x="2" y="5"/>
                  </a:lnTo>
                  <a:lnTo>
                    <a:pt x="1" y="6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</a:path>
              </a:pathLst>
            </a:cu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10" name="Rectangle 134"/>
            <p:cNvSpPr>
              <a:spLocks noChangeArrowheads="1"/>
            </p:cNvSpPr>
            <p:nvPr/>
          </p:nvSpPr>
          <p:spPr bwMode="auto">
            <a:xfrm>
              <a:off x="103" y="2134"/>
              <a:ext cx="1942" cy="2064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graphicFrame>
        <p:nvGraphicFramePr>
          <p:cNvPr id="413" name="Object 18"/>
          <p:cNvGraphicFramePr>
            <a:graphicFrameLocks noChangeAspect="1"/>
          </p:cNvGraphicFramePr>
          <p:nvPr/>
        </p:nvGraphicFramePr>
        <p:xfrm>
          <a:off x="4718050" y="4346575"/>
          <a:ext cx="236538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36" imgW="126725" imgH="177415" progId="Equation.DSMT4">
                  <p:embed/>
                </p:oleObj>
              </mc:Choice>
              <mc:Fallback>
                <p:oleObj name="Equation" r:id="rId36" imgW="126725" imgH="177415" progId="Equation.DSMT4">
                  <p:embed/>
                  <p:pic>
                    <p:nvPicPr>
                      <p:cNvPr id="413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8050" y="4346575"/>
                        <a:ext cx="236538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9"/>
          <p:cNvGraphicFramePr>
            <a:graphicFrameLocks noChangeAspect="1"/>
          </p:cNvGraphicFramePr>
          <p:nvPr/>
        </p:nvGraphicFramePr>
        <p:xfrm>
          <a:off x="4738688" y="4806950"/>
          <a:ext cx="188912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37" imgW="101468" imgH="164885" progId="Equation.DSMT4">
                  <p:embed/>
                </p:oleObj>
              </mc:Choice>
              <mc:Fallback>
                <p:oleObj name="Equation" r:id="rId37" imgW="101468" imgH="164885" progId="Equation.DSMT4">
                  <p:embed/>
                  <p:pic>
                    <p:nvPicPr>
                      <p:cNvPr id="2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8688" y="4806950"/>
                        <a:ext cx="188912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5" name="Object 20"/>
          <p:cNvGraphicFramePr>
            <a:graphicFrameLocks noChangeAspect="1"/>
          </p:cNvGraphicFramePr>
          <p:nvPr/>
        </p:nvGraphicFramePr>
        <p:xfrm>
          <a:off x="4738688" y="5267325"/>
          <a:ext cx="23495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38" imgW="126780" imgH="164814" progId="Equation.DSMT4">
                  <p:embed/>
                </p:oleObj>
              </mc:Choice>
              <mc:Fallback>
                <p:oleObj name="Equation" r:id="rId38" imgW="126780" imgH="164814" progId="Equation.DSMT4">
                  <p:embed/>
                  <p:pic>
                    <p:nvPicPr>
                      <p:cNvPr id="415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8688" y="5267325"/>
                        <a:ext cx="234950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6" name="Object 21"/>
          <p:cNvGraphicFramePr>
            <a:graphicFrameLocks noChangeAspect="1"/>
          </p:cNvGraphicFramePr>
          <p:nvPr/>
        </p:nvGraphicFramePr>
        <p:xfrm>
          <a:off x="4752975" y="5716588"/>
          <a:ext cx="2349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39" imgW="126725" imgH="177415" progId="Equation.DSMT4">
                  <p:embed/>
                </p:oleObj>
              </mc:Choice>
              <mc:Fallback>
                <p:oleObj name="Equation" r:id="rId39" imgW="126725" imgH="177415" progId="Equation.DSMT4">
                  <p:embed/>
                  <p:pic>
                    <p:nvPicPr>
                      <p:cNvPr id="416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2975" y="5716588"/>
                        <a:ext cx="23495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7" name="Object 22"/>
          <p:cNvGraphicFramePr>
            <a:graphicFrameLocks noChangeAspect="1"/>
          </p:cNvGraphicFramePr>
          <p:nvPr/>
        </p:nvGraphicFramePr>
        <p:xfrm>
          <a:off x="4629150" y="6202363"/>
          <a:ext cx="3556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40" imgW="190335" imgH="177646" progId="Equation.DSMT4">
                  <p:embed/>
                </p:oleObj>
              </mc:Choice>
              <mc:Fallback>
                <p:oleObj name="Equation" r:id="rId40" imgW="190335" imgH="177646" progId="Equation.DSMT4">
                  <p:embed/>
                  <p:pic>
                    <p:nvPicPr>
                      <p:cNvPr id="417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9150" y="6202363"/>
                        <a:ext cx="35560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8" name="Object 23"/>
          <p:cNvGraphicFramePr>
            <a:graphicFrameLocks noChangeAspect="1"/>
          </p:cNvGraphicFramePr>
          <p:nvPr/>
        </p:nvGraphicFramePr>
        <p:xfrm>
          <a:off x="5130800" y="4352925"/>
          <a:ext cx="236538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41" imgW="126725" imgH="177415" progId="Equation.DSMT4">
                  <p:embed/>
                </p:oleObj>
              </mc:Choice>
              <mc:Fallback>
                <p:oleObj name="Equation" r:id="rId41" imgW="126725" imgH="177415" progId="Equation.DSMT4">
                  <p:embed/>
                  <p:pic>
                    <p:nvPicPr>
                      <p:cNvPr id="418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0800" y="4352925"/>
                        <a:ext cx="236538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" name="Object 24"/>
          <p:cNvGraphicFramePr>
            <a:graphicFrameLocks noChangeAspect="1"/>
          </p:cNvGraphicFramePr>
          <p:nvPr/>
        </p:nvGraphicFramePr>
        <p:xfrm>
          <a:off x="5141913" y="4802188"/>
          <a:ext cx="21272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42" imgW="114102" imgH="177492" progId="Equation.DSMT4">
                  <p:embed/>
                </p:oleObj>
              </mc:Choice>
              <mc:Fallback>
                <p:oleObj name="Equation" r:id="rId42" imgW="114102" imgH="177492" progId="Equation.DSMT4">
                  <p:embed/>
                  <p:pic>
                    <p:nvPicPr>
                      <p:cNvPr id="419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1913" y="4802188"/>
                        <a:ext cx="212725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" name="Object 25"/>
          <p:cNvGraphicFramePr>
            <a:graphicFrameLocks noChangeAspect="1"/>
          </p:cNvGraphicFramePr>
          <p:nvPr/>
        </p:nvGraphicFramePr>
        <p:xfrm>
          <a:off x="5108575" y="5262563"/>
          <a:ext cx="2349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44" imgW="126725" imgH="177415" progId="Equation.DSMT4">
                  <p:embed/>
                </p:oleObj>
              </mc:Choice>
              <mc:Fallback>
                <p:oleObj name="Equation" r:id="rId44" imgW="126725" imgH="177415" progId="Equation.DSMT4">
                  <p:embed/>
                  <p:pic>
                    <p:nvPicPr>
                      <p:cNvPr id="42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8575" y="5262563"/>
                        <a:ext cx="23495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6"/>
          <p:cNvGraphicFramePr>
            <a:graphicFrameLocks noChangeAspect="1"/>
          </p:cNvGraphicFramePr>
          <p:nvPr/>
        </p:nvGraphicFramePr>
        <p:xfrm>
          <a:off x="5124450" y="5722938"/>
          <a:ext cx="236538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46" imgW="126725" imgH="177415" progId="Equation.DSMT4">
                  <p:embed/>
                </p:oleObj>
              </mc:Choice>
              <mc:Fallback>
                <p:oleObj name="Equation" r:id="rId46" imgW="126725" imgH="177415" progId="Equation.DSMT4">
                  <p:embed/>
                  <p:pic>
                    <p:nvPicPr>
                      <p:cNvPr id="3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4450" y="5722938"/>
                        <a:ext cx="236538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2" name="Object 27"/>
          <p:cNvGraphicFramePr>
            <a:graphicFrameLocks noChangeAspect="1"/>
          </p:cNvGraphicFramePr>
          <p:nvPr/>
        </p:nvGraphicFramePr>
        <p:xfrm>
          <a:off x="5057775" y="6205538"/>
          <a:ext cx="352425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48" imgW="190335" imgH="164957" progId="Equation.DSMT4">
                  <p:embed/>
                </p:oleObj>
              </mc:Choice>
              <mc:Fallback>
                <p:oleObj name="Equation" r:id="rId48" imgW="190335" imgH="164957" progId="Equation.DSMT4">
                  <p:embed/>
                  <p:pic>
                    <p:nvPicPr>
                      <p:cNvPr id="422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7775" y="6205538"/>
                        <a:ext cx="352425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" name="Oval 235"/>
          <p:cNvSpPr/>
          <p:nvPr/>
        </p:nvSpPr>
        <p:spPr>
          <a:xfrm>
            <a:off x="644525" y="6091238"/>
            <a:ext cx="71438" cy="7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38" name="Oval 237"/>
          <p:cNvSpPr/>
          <p:nvPr/>
        </p:nvSpPr>
        <p:spPr>
          <a:xfrm>
            <a:off x="904875" y="5802313"/>
            <a:ext cx="71438" cy="7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39" name="Oval 238"/>
          <p:cNvSpPr/>
          <p:nvPr/>
        </p:nvSpPr>
        <p:spPr>
          <a:xfrm>
            <a:off x="1673225" y="5526088"/>
            <a:ext cx="71438" cy="7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40" name="Oval 239"/>
          <p:cNvSpPr/>
          <p:nvPr/>
        </p:nvSpPr>
        <p:spPr>
          <a:xfrm>
            <a:off x="2954338" y="5251450"/>
            <a:ext cx="71437" cy="7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41" name="Freeform 131"/>
          <p:cNvSpPr>
            <a:spLocks/>
          </p:cNvSpPr>
          <p:nvPr/>
        </p:nvSpPr>
        <p:spPr bwMode="auto">
          <a:xfrm>
            <a:off x="696913" y="5253038"/>
            <a:ext cx="2549525" cy="787400"/>
          </a:xfrm>
          <a:custGeom>
            <a:avLst/>
            <a:gdLst>
              <a:gd name="T0" fmla="*/ 2147483647 w 845"/>
              <a:gd name="T1" fmla="*/ 2147483647 h 116"/>
              <a:gd name="T2" fmla="*/ 2147483647 w 845"/>
              <a:gd name="T3" fmla="*/ 2147483647 h 116"/>
              <a:gd name="T4" fmla="*/ 2147483647 w 845"/>
              <a:gd name="T5" fmla="*/ 2147483647 h 116"/>
              <a:gd name="T6" fmla="*/ 2147483647 w 845"/>
              <a:gd name="T7" fmla="*/ 2147483647 h 116"/>
              <a:gd name="T8" fmla="*/ 2147483647 w 845"/>
              <a:gd name="T9" fmla="*/ 2147483647 h 116"/>
              <a:gd name="T10" fmla="*/ 2147483647 w 845"/>
              <a:gd name="T11" fmla="*/ 2147483647 h 116"/>
              <a:gd name="T12" fmla="*/ 2147483647 w 845"/>
              <a:gd name="T13" fmla="*/ 2147483647 h 116"/>
              <a:gd name="T14" fmla="*/ 2147483647 w 845"/>
              <a:gd name="T15" fmla="*/ 2147483647 h 116"/>
              <a:gd name="T16" fmla="*/ 2147483647 w 845"/>
              <a:gd name="T17" fmla="*/ 2147483647 h 116"/>
              <a:gd name="T18" fmla="*/ 2147483647 w 845"/>
              <a:gd name="T19" fmla="*/ 2147483647 h 116"/>
              <a:gd name="T20" fmla="*/ 2147483647 w 845"/>
              <a:gd name="T21" fmla="*/ 2147483647 h 116"/>
              <a:gd name="T22" fmla="*/ 2147483647 w 845"/>
              <a:gd name="T23" fmla="*/ 2147483647 h 116"/>
              <a:gd name="T24" fmla="*/ 2147483647 w 845"/>
              <a:gd name="T25" fmla="*/ 2147483647 h 116"/>
              <a:gd name="T26" fmla="*/ 2147483647 w 845"/>
              <a:gd name="T27" fmla="*/ 2147483647 h 116"/>
              <a:gd name="T28" fmla="*/ 2147483647 w 845"/>
              <a:gd name="T29" fmla="*/ 2147483647 h 116"/>
              <a:gd name="T30" fmla="*/ 2147483647 w 845"/>
              <a:gd name="T31" fmla="*/ 2147483647 h 116"/>
              <a:gd name="T32" fmla="*/ 2147483647 w 845"/>
              <a:gd name="T33" fmla="*/ 2147483647 h 116"/>
              <a:gd name="T34" fmla="*/ 2147483647 w 845"/>
              <a:gd name="T35" fmla="*/ 2147483647 h 116"/>
              <a:gd name="T36" fmla="*/ 2147483647 w 845"/>
              <a:gd name="T37" fmla="*/ 2147483647 h 116"/>
              <a:gd name="T38" fmla="*/ 2147483647 w 845"/>
              <a:gd name="T39" fmla="*/ 2147483647 h 116"/>
              <a:gd name="T40" fmla="*/ 2147483647 w 845"/>
              <a:gd name="T41" fmla="*/ 2147483647 h 116"/>
              <a:gd name="T42" fmla="*/ 2147483647 w 845"/>
              <a:gd name="T43" fmla="*/ 2147483647 h 116"/>
              <a:gd name="T44" fmla="*/ 2147483647 w 845"/>
              <a:gd name="T45" fmla="*/ 2147483647 h 116"/>
              <a:gd name="T46" fmla="*/ 2147483647 w 845"/>
              <a:gd name="T47" fmla="*/ 2147483647 h 116"/>
              <a:gd name="T48" fmla="*/ 2147483647 w 845"/>
              <a:gd name="T49" fmla="*/ 2147483647 h 116"/>
              <a:gd name="T50" fmla="*/ 2147483647 w 845"/>
              <a:gd name="T51" fmla="*/ 2147483647 h 116"/>
              <a:gd name="T52" fmla="*/ 2147483647 w 845"/>
              <a:gd name="T53" fmla="*/ 2147483647 h 116"/>
              <a:gd name="T54" fmla="*/ 2147483647 w 845"/>
              <a:gd name="T55" fmla="*/ 2147483647 h 116"/>
              <a:gd name="T56" fmla="*/ 2147483647 w 845"/>
              <a:gd name="T57" fmla="*/ 2147483647 h 116"/>
              <a:gd name="T58" fmla="*/ 2147483647 w 845"/>
              <a:gd name="T59" fmla="*/ 2147483647 h 116"/>
              <a:gd name="T60" fmla="*/ 2147483647 w 845"/>
              <a:gd name="T61" fmla="*/ 2147483647 h 116"/>
              <a:gd name="T62" fmla="*/ 2147483647 w 845"/>
              <a:gd name="T63" fmla="*/ 2147483647 h 116"/>
              <a:gd name="T64" fmla="*/ 2147483647 w 845"/>
              <a:gd name="T65" fmla="*/ 2147483647 h 116"/>
              <a:gd name="T66" fmla="*/ 2147483647 w 845"/>
              <a:gd name="T67" fmla="*/ 2147483647 h 116"/>
              <a:gd name="T68" fmla="*/ 2147483647 w 845"/>
              <a:gd name="T69" fmla="*/ 2147483647 h 116"/>
              <a:gd name="T70" fmla="*/ 2147483647 w 845"/>
              <a:gd name="T71" fmla="*/ 2147483647 h 116"/>
              <a:gd name="T72" fmla="*/ 2147483647 w 845"/>
              <a:gd name="T73" fmla="*/ 2147483647 h 116"/>
              <a:gd name="T74" fmla="*/ 2147483647 w 845"/>
              <a:gd name="T75" fmla="*/ 2147483647 h 116"/>
              <a:gd name="T76" fmla="*/ 2147483647 w 845"/>
              <a:gd name="T77" fmla="*/ 2147483647 h 116"/>
              <a:gd name="T78" fmla="*/ 2147483647 w 845"/>
              <a:gd name="T79" fmla="*/ 2147483647 h 116"/>
              <a:gd name="T80" fmla="*/ 2147483647 w 845"/>
              <a:gd name="T81" fmla="*/ 2147483647 h 116"/>
              <a:gd name="T82" fmla="*/ 2147483647 w 845"/>
              <a:gd name="T83" fmla="*/ 2147483647 h 116"/>
              <a:gd name="T84" fmla="*/ 2147483647 w 845"/>
              <a:gd name="T85" fmla="*/ 2147483647 h 116"/>
              <a:gd name="T86" fmla="*/ 2147483647 w 845"/>
              <a:gd name="T87" fmla="*/ 2147483647 h 116"/>
              <a:gd name="T88" fmla="*/ 2147483647 w 845"/>
              <a:gd name="T89" fmla="*/ 2147483647 h 116"/>
              <a:gd name="T90" fmla="*/ 2147483647 w 845"/>
              <a:gd name="T91" fmla="*/ 2147483647 h 116"/>
              <a:gd name="T92" fmla="*/ 2147483647 w 845"/>
              <a:gd name="T93" fmla="*/ 2147483647 h 116"/>
              <a:gd name="T94" fmla="*/ 2147483647 w 845"/>
              <a:gd name="T95" fmla="*/ 2147483647 h 116"/>
              <a:gd name="T96" fmla="*/ 2147483647 w 845"/>
              <a:gd name="T97" fmla="*/ 2147483647 h 116"/>
              <a:gd name="T98" fmla="*/ 2147483647 w 845"/>
              <a:gd name="T99" fmla="*/ 2147483647 h 116"/>
              <a:gd name="T100" fmla="*/ 2147483647 w 845"/>
              <a:gd name="T101" fmla="*/ 2147483647 h 116"/>
              <a:gd name="T102" fmla="*/ 2147483647 w 845"/>
              <a:gd name="T103" fmla="*/ 2147483647 h 116"/>
              <a:gd name="T104" fmla="*/ 2147483647 w 845"/>
              <a:gd name="T105" fmla="*/ 2147483647 h 116"/>
              <a:gd name="T106" fmla="*/ 2147483647 w 845"/>
              <a:gd name="T107" fmla="*/ 2147483647 h 116"/>
              <a:gd name="T108" fmla="*/ 2147483647 w 845"/>
              <a:gd name="T109" fmla="*/ 2147483647 h 116"/>
              <a:gd name="T110" fmla="*/ 2147483647 w 845"/>
              <a:gd name="T111" fmla="*/ 2147483647 h 116"/>
              <a:gd name="T112" fmla="*/ 2147483647 w 845"/>
              <a:gd name="T113" fmla="*/ 2147483647 h 116"/>
              <a:gd name="T114" fmla="*/ 2147483647 w 845"/>
              <a:gd name="T115" fmla="*/ 2147483647 h 116"/>
              <a:gd name="T116" fmla="*/ 2147483647 w 845"/>
              <a:gd name="T117" fmla="*/ 2147483647 h 116"/>
              <a:gd name="T118" fmla="*/ 2147483647 w 845"/>
              <a:gd name="T119" fmla="*/ 2147483647 h 11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845"/>
              <a:gd name="T181" fmla="*/ 0 h 116"/>
              <a:gd name="T182" fmla="*/ 845 w 845"/>
              <a:gd name="T183" fmla="*/ 116 h 11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845" h="116">
                <a:moveTo>
                  <a:pt x="0" y="116"/>
                </a:moveTo>
                <a:lnTo>
                  <a:pt x="2" y="115"/>
                </a:lnTo>
                <a:lnTo>
                  <a:pt x="4" y="113"/>
                </a:lnTo>
                <a:lnTo>
                  <a:pt x="6" y="112"/>
                </a:lnTo>
                <a:lnTo>
                  <a:pt x="8" y="111"/>
                </a:lnTo>
                <a:lnTo>
                  <a:pt x="10" y="109"/>
                </a:lnTo>
                <a:lnTo>
                  <a:pt x="12" y="108"/>
                </a:lnTo>
                <a:lnTo>
                  <a:pt x="14" y="107"/>
                </a:lnTo>
                <a:lnTo>
                  <a:pt x="16" y="106"/>
                </a:lnTo>
                <a:lnTo>
                  <a:pt x="18" y="106"/>
                </a:lnTo>
                <a:lnTo>
                  <a:pt x="20" y="105"/>
                </a:lnTo>
                <a:lnTo>
                  <a:pt x="22" y="104"/>
                </a:lnTo>
                <a:lnTo>
                  <a:pt x="24" y="103"/>
                </a:lnTo>
                <a:lnTo>
                  <a:pt x="26" y="102"/>
                </a:lnTo>
                <a:lnTo>
                  <a:pt x="28" y="101"/>
                </a:lnTo>
                <a:lnTo>
                  <a:pt x="30" y="101"/>
                </a:lnTo>
                <a:lnTo>
                  <a:pt x="32" y="100"/>
                </a:lnTo>
                <a:lnTo>
                  <a:pt x="34" y="99"/>
                </a:lnTo>
                <a:lnTo>
                  <a:pt x="36" y="99"/>
                </a:lnTo>
                <a:lnTo>
                  <a:pt x="38" y="98"/>
                </a:lnTo>
                <a:lnTo>
                  <a:pt x="40" y="97"/>
                </a:lnTo>
                <a:lnTo>
                  <a:pt x="42" y="97"/>
                </a:lnTo>
                <a:lnTo>
                  <a:pt x="44" y="96"/>
                </a:lnTo>
                <a:lnTo>
                  <a:pt x="46" y="95"/>
                </a:lnTo>
                <a:lnTo>
                  <a:pt x="48" y="95"/>
                </a:lnTo>
                <a:lnTo>
                  <a:pt x="50" y="94"/>
                </a:lnTo>
                <a:lnTo>
                  <a:pt x="52" y="94"/>
                </a:lnTo>
                <a:lnTo>
                  <a:pt x="54" y="93"/>
                </a:lnTo>
                <a:lnTo>
                  <a:pt x="56" y="93"/>
                </a:lnTo>
                <a:lnTo>
                  <a:pt x="58" y="92"/>
                </a:lnTo>
                <a:lnTo>
                  <a:pt x="60" y="92"/>
                </a:lnTo>
                <a:lnTo>
                  <a:pt x="62" y="91"/>
                </a:lnTo>
                <a:lnTo>
                  <a:pt x="64" y="90"/>
                </a:lnTo>
                <a:lnTo>
                  <a:pt x="66" y="90"/>
                </a:lnTo>
                <a:lnTo>
                  <a:pt x="68" y="89"/>
                </a:lnTo>
                <a:lnTo>
                  <a:pt x="70" y="89"/>
                </a:lnTo>
                <a:lnTo>
                  <a:pt x="72" y="88"/>
                </a:lnTo>
                <a:lnTo>
                  <a:pt x="74" y="88"/>
                </a:lnTo>
                <a:lnTo>
                  <a:pt x="76" y="87"/>
                </a:lnTo>
                <a:lnTo>
                  <a:pt x="78" y="87"/>
                </a:lnTo>
                <a:lnTo>
                  <a:pt x="80" y="87"/>
                </a:lnTo>
                <a:lnTo>
                  <a:pt x="82" y="86"/>
                </a:lnTo>
                <a:lnTo>
                  <a:pt x="84" y="86"/>
                </a:lnTo>
                <a:lnTo>
                  <a:pt x="86" y="85"/>
                </a:lnTo>
                <a:lnTo>
                  <a:pt x="88" y="85"/>
                </a:lnTo>
                <a:lnTo>
                  <a:pt x="90" y="84"/>
                </a:lnTo>
                <a:lnTo>
                  <a:pt x="92" y="84"/>
                </a:lnTo>
                <a:lnTo>
                  <a:pt x="94" y="83"/>
                </a:lnTo>
                <a:lnTo>
                  <a:pt x="96" y="83"/>
                </a:lnTo>
                <a:lnTo>
                  <a:pt x="98" y="82"/>
                </a:lnTo>
                <a:lnTo>
                  <a:pt x="100" y="82"/>
                </a:lnTo>
                <a:lnTo>
                  <a:pt x="102" y="82"/>
                </a:lnTo>
                <a:lnTo>
                  <a:pt x="104" y="81"/>
                </a:lnTo>
                <a:lnTo>
                  <a:pt x="106" y="81"/>
                </a:lnTo>
                <a:lnTo>
                  <a:pt x="108" y="80"/>
                </a:lnTo>
                <a:lnTo>
                  <a:pt x="110" y="80"/>
                </a:lnTo>
                <a:lnTo>
                  <a:pt x="112" y="80"/>
                </a:lnTo>
                <a:lnTo>
                  <a:pt x="114" y="79"/>
                </a:lnTo>
                <a:lnTo>
                  <a:pt x="116" y="79"/>
                </a:lnTo>
                <a:lnTo>
                  <a:pt x="118" y="78"/>
                </a:lnTo>
                <a:lnTo>
                  <a:pt x="120" y="78"/>
                </a:lnTo>
                <a:lnTo>
                  <a:pt x="122" y="78"/>
                </a:lnTo>
                <a:lnTo>
                  <a:pt x="124" y="77"/>
                </a:lnTo>
                <a:lnTo>
                  <a:pt x="126" y="77"/>
                </a:lnTo>
                <a:lnTo>
                  <a:pt x="128" y="77"/>
                </a:lnTo>
                <a:lnTo>
                  <a:pt x="130" y="76"/>
                </a:lnTo>
                <a:lnTo>
                  <a:pt x="132" y="76"/>
                </a:lnTo>
                <a:lnTo>
                  <a:pt x="134" y="75"/>
                </a:lnTo>
                <a:lnTo>
                  <a:pt x="136" y="75"/>
                </a:lnTo>
                <a:lnTo>
                  <a:pt x="138" y="75"/>
                </a:lnTo>
                <a:lnTo>
                  <a:pt x="140" y="74"/>
                </a:lnTo>
                <a:lnTo>
                  <a:pt x="142" y="74"/>
                </a:lnTo>
                <a:lnTo>
                  <a:pt x="144" y="74"/>
                </a:lnTo>
                <a:lnTo>
                  <a:pt x="146" y="73"/>
                </a:lnTo>
                <a:lnTo>
                  <a:pt x="148" y="73"/>
                </a:lnTo>
                <a:lnTo>
                  <a:pt x="150" y="73"/>
                </a:lnTo>
                <a:lnTo>
                  <a:pt x="152" y="72"/>
                </a:lnTo>
                <a:lnTo>
                  <a:pt x="154" y="72"/>
                </a:lnTo>
                <a:lnTo>
                  <a:pt x="156" y="71"/>
                </a:lnTo>
                <a:lnTo>
                  <a:pt x="158" y="71"/>
                </a:lnTo>
                <a:lnTo>
                  <a:pt x="160" y="71"/>
                </a:lnTo>
                <a:lnTo>
                  <a:pt x="162" y="70"/>
                </a:lnTo>
                <a:lnTo>
                  <a:pt x="164" y="70"/>
                </a:lnTo>
                <a:lnTo>
                  <a:pt x="166" y="70"/>
                </a:lnTo>
                <a:lnTo>
                  <a:pt x="168" y="69"/>
                </a:lnTo>
                <a:lnTo>
                  <a:pt x="170" y="69"/>
                </a:lnTo>
                <a:lnTo>
                  <a:pt x="172" y="69"/>
                </a:lnTo>
                <a:lnTo>
                  <a:pt x="174" y="69"/>
                </a:lnTo>
                <a:lnTo>
                  <a:pt x="176" y="68"/>
                </a:lnTo>
                <a:lnTo>
                  <a:pt x="178" y="68"/>
                </a:lnTo>
                <a:lnTo>
                  <a:pt x="180" y="68"/>
                </a:lnTo>
                <a:lnTo>
                  <a:pt x="182" y="67"/>
                </a:lnTo>
                <a:lnTo>
                  <a:pt x="184" y="67"/>
                </a:lnTo>
                <a:lnTo>
                  <a:pt x="186" y="67"/>
                </a:lnTo>
                <a:lnTo>
                  <a:pt x="188" y="66"/>
                </a:lnTo>
                <a:lnTo>
                  <a:pt x="190" y="66"/>
                </a:lnTo>
                <a:lnTo>
                  <a:pt x="192" y="66"/>
                </a:lnTo>
                <a:lnTo>
                  <a:pt x="194" y="65"/>
                </a:lnTo>
                <a:lnTo>
                  <a:pt x="196" y="65"/>
                </a:lnTo>
                <a:lnTo>
                  <a:pt x="198" y="65"/>
                </a:lnTo>
                <a:lnTo>
                  <a:pt x="200" y="64"/>
                </a:lnTo>
                <a:lnTo>
                  <a:pt x="202" y="64"/>
                </a:lnTo>
                <a:lnTo>
                  <a:pt x="204" y="64"/>
                </a:lnTo>
                <a:lnTo>
                  <a:pt x="206" y="64"/>
                </a:lnTo>
                <a:lnTo>
                  <a:pt x="208" y="63"/>
                </a:lnTo>
                <a:lnTo>
                  <a:pt x="210" y="63"/>
                </a:lnTo>
                <a:lnTo>
                  <a:pt x="212" y="63"/>
                </a:lnTo>
                <a:lnTo>
                  <a:pt x="214" y="62"/>
                </a:lnTo>
                <a:lnTo>
                  <a:pt x="216" y="62"/>
                </a:lnTo>
                <a:lnTo>
                  <a:pt x="218" y="62"/>
                </a:lnTo>
                <a:lnTo>
                  <a:pt x="220" y="61"/>
                </a:lnTo>
                <a:lnTo>
                  <a:pt x="222" y="61"/>
                </a:lnTo>
                <a:lnTo>
                  <a:pt x="224" y="61"/>
                </a:lnTo>
                <a:lnTo>
                  <a:pt x="226" y="61"/>
                </a:lnTo>
                <a:lnTo>
                  <a:pt x="228" y="60"/>
                </a:lnTo>
                <a:lnTo>
                  <a:pt x="230" y="60"/>
                </a:lnTo>
                <a:lnTo>
                  <a:pt x="232" y="60"/>
                </a:lnTo>
                <a:lnTo>
                  <a:pt x="234" y="59"/>
                </a:lnTo>
                <a:lnTo>
                  <a:pt x="236" y="59"/>
                </a:lnTo>
                <a:lnTo>
                  <a:pt x="238" y="59"/>
                </a:lnTo>
                <a:lnTo>
                  <a:pt x="240" y="59"/>
                </a:lnTo>
                <a:lnTo>
                  <a:pt x="242" y="58"/>
                </a:lnTo>
                <a:lnTo>
                  <a:pt x="244" y="58"/>
                </a:lnTo>
                <a:lnTo>
                  <a:pt x="246" y="58"/>
                </a:lnTo>
                <a:lnTo>
                  <a:pt x="248" y="58"/>
                </a:lnTo>
                <a:lnTo>
                  <a:pt x="250" y="57"/>
                </a:lnTo>
                <a:lnTo>
                  <a:pt x="252" y="57"/>
                </a:lnTo>
                <a:lnTo>
                  <a:pt x="254" y="57"/>
                </a:lnTo>
                <a:lnTo>
                  <a:pt x="256" y="56"/>
                </a:lnTo>
                <a:lnTo>
                  <a:pt x="258" y="56"/>
                </a:lnTo>
                <a:lnTo>
                  <a:pt x="260" y="56"/>
                </a:lnTo>
                <a:lnTo>
                  <a:pt x="262" y="56"/>
                </a:lnTo>
                <a:lnTo>
                  <a:pt x="264" y="55"/>
                </a:lnTo>
                <a:lnTo>
                  <a:pt x="266" y="55"/>
                </a:lnTo>
                <a:lnTo>
                  <a:pt x="268" y="55"/>
                </a:lnTo>
                <a:lnTo>
                  <a:pt x="270" y="55"/>
                </a:lnTo>
                <a:lnTo>
                  <a:pt x="272" y="54"/>
                </a:lnTo>
                <a:lnTo>
                  <a:pt x="274" y="54"/>
                </a:lnTo>
                <a:lnTo>
                  <a:pt x="276" y="54"/>
                </a:lnTo>
                <a:lnTo>
                  <a:pt x="278" y="54"/>
                </a:lnTo>
                <a:lnTo>
                  <a:pt x="280" y="53"/>
                </a:lnTo>
                <a:lnTo>
                  <a:pt x="282" y="53"/>
                </a:lnTo>
                <a:lnTo>
                  <a:pt x="284" y="53"/>
                </a:lnTo>
                <a:lnTo>
                  <a:pt x="286" y="53"/>
                </a:lnTo>
                <a:lnTo>
                  <a:pt x="288" y="52"/>
                </a:lnTo>
                <a:lnTo>
                  <a:pt x="290" y="52"/>
                </a:lnTo>
                <a:lnTo>
                  <a:pt x="292" y="52"/>
                </a:lnTo>
                <a:lnTo>
                  <a:pt x="294" y="52"/>
                </a:lnTo>
                <a:lnTo>
                  <a:pt x="296" y="51"/>
                </a:lnTo>
                <a:lnTo>
                  <a:pt x="298" y="51"/>
                </a:lnTo>
                <a:lnTo>
                  <a:pt x="300" y="51"/>
                </a:lnTo>
                <a:lnTo>
                  <a:pt x="302" y="51"/>
                </a:lnTo>
                <a:lnTo>
                  <a:pt x="304" y="50"/>
                </a:lnTo>
                <a:lnTo>
                  <a:pt x="306" y="50"/>
                </a:lnTo>
                <a:lnTo>
                  <a:pt x="308" y="50"/>
                </a:lnTo>
                <a:lnTo>
                  <a:pt x="310" y="50"/>
                </a:lnTo>
                <a:lnTo>
                  <a:pt x="312" y="49"/>
                </a:lnTo>
                <a:lnTo>
                  <a:pt x="314" y="49"/>
                </a:lnTo>
                <a:lnTo>
                  <a:pt x="316" y="49"/>
                </a:lnTo>
                <a:lnTo>
                  <a:pt x="318" y="49"/>
                </a:lnTo>
                <a:lnTo>
                  <a:pt x="320" y="48"/>
                </a:lnTo>
                <a:lnTo>
                  <a:pt x="322" y="48"/>
                </a:lnTo>
                <a:lnTo>
                  <a:pt x="324" y="48"/>
                </a:lnTo>
                <a:lnTo>
                  <a:pt x="326" y="48"/>
                </a:lnTo>
                <a:lnTo>
                  <a:pt x="328" y="47"/>
                </a:lnTo>
                <a:lnTo>
                  <a:pt x="330" y="47"/>
                </a:lnTo>
                <a:lnTo>
                  <a:pt x="332" y="47"/>
                </a:lnTo>
                <a:lnTo>
                  <a:pt x="334" y="47"/>
                </a:lnTo>
                <a:lnTo>
                  <a:pt x="336" y="46"/>
                </a:lnTo>
                <a:lnTo>
                  <a:pt x="338" y="46"/>
                </a:lnTo>
                <a:lnTo>
                  <a:pt x="340" y="46"/>
                </a:lnTo>
                <a:lnTo>
                  <a:pt x="342" y="46"/>
                </a:lnTo>
                <a:lnTo>
                  <a:pt x="344" y="45"/>
                </a:lnTo>
                <a:lnTo>
                  <a:pt x="346" y="45"/>
                </a:lnTo>
                <a:lnTo>
                  <a:pt x="348" y="45"/>
                </a:lnTo>
                <a:lnTo>
                  <a:pt x="350" y="45"/>
                </a:lnTo>
                <a:lnTo>
                  <a:pt x="352" y="45"/>
                </a:lnTo>
                <a:lnTo>
                  <a:pt x="354" y="44"/>
                </a:lnTo>
                <a:lnTo>
                  <a:pt x="356" y="44"/>
                </a:lnTo>
                <a:lnTo>
                  <a:pt x="358" y="44"/>
                </a:lnTo>
                <a:lnTo>
                  <a:pt x="360" y="44"/>
                </a:lnTo>
                <a:lnTo>
                  <a:pt x="362" y="43"/>
                </a:lnTo>
                <a:lnTo>
                  <a:pt x="364" y="43"/>
                </a:lnTo>
                <a:lnTo>
                  <a:pt x="366" y="43"/>
                </a:lnTo>
                <a:lnTo>
                  <a:pt x="368" y="43"/>
                </a:lnTo>
                <a:lnTo>
                  <a:pt x="370" y="43"/>
                </a:lnTo>
                <a:lnTo>
                  <a:pt x="372" y="42"/>
                </a:lnTo>
                <a:lnTo>
                  <a:pt x="374" y="42"/>
                </a:lnTo>
                <a:lnTo>
                  <a:pt x="376" y="42"/>
                </a:lnTo>
                <a:lnTo>
                  <a:pt x="378" y="42"/>
                </a:lnTo>
                <a:lnTo>
                  <a:pt x="380" y="41"/>
                </a:lnTo>
                <a:lnTo>
                  <a:pt x="382" y="41"/>
                </a:lnTo>
                <a:lnTo>
                  <a:pt x="384" y="41"/>
                </a:lnTo>
                <a:lnTo>
                  <a:pt x="386" y="41"/>
                </a:lnTo>
                <a:lnTo>
                  <a:pt x="388" y="41"/>
                </a:lnTo>
                <a:lnTo>
                  <a:pt x="390" y="40"/>
                </a:lnTo>
                <a:lnTo>
                  <a:pt x="392" y="40"/>
                </a:lnTo>
                <a:lnTo>
                  <a:pt x="394" y="40"/>
                </a:lnTo>
                <a:lnTo>
                  <a:pt x="396" y="40"/>
                </a:lnTo>
                <a:lnTo>
                  <a:pt x="398" y="39"/>
                </a:lnTo>
                <a:lnTo>
                  <a:pt x="400" y="39"/>
                </a:lnTo>
                <a:lnTo>
                  <a:pt x="402" y="39"/>
                </a:lnTo>
                <a:lnTo>
                  <a:pt x="404" y="39"/>
                </a:lnTo>
                <a:lnTo>
                  <a:pt x="406" y="39"/>
                </a:lnTo>
                <a:lnTo>
                  <a:pt x="408" y="38"/>
                </a:lnTo>
                <a:lnTo>
                  <a:pt x="410" y="38"/>
                </a:lnTo>
                <a:lnTo>
                  <a:pt x="412" y="38"/>
                </a:lnTo>
                <a:lnTo>
                  <a:pt x="414" y="38"/>
                </a:lnTo>
                <a:lnTo>
                  <a:pt x="416" y="38"/>
                </a:lnTo>
                <a:lnTo>
                  <a:pt x="418" y="37"/>
                </a:lnTo>
                <a:lnTo>
                  <a:pt x="420" y="37"/>
                </a:lnTo>
                <a:lnTo>
                  <a:pt x="422" y="37"/>
                </a:lnTo>
                <a:lnTo>
                  <a:pt x="424" y="37"/>
                </a:lnTo>
                <a:lnTo>
                  <a:pt x="426" y="36"/>
                </a:lnTo>
                <a:lnTo>
                  <a:pt x="428" y="36"/>
                </a:lnTo>
                <a:lnTo>
                  <a:pt x="430" y="36"/>
                </a:lnTo>
                <a:lnTo>
                  <a:pt x="432" y="36"/>
                </a:lnTo>
                <a:lnTo>
                  <a:pt x="434" y="36"/>
                </a:lnTo>
                <a:lnTo>
                  <a:pt x="436" y="35"/>
                </a:lnTo>
                <a:lnTo>
                  <a:pt x="438" y="35"/>
                </a:lnTo>
                <a:lnTo>
                  <a:pt x="440" y="35"/>
                </a:lnTo>
                <a:lnTo>
                  <a:pt x="442" y="35"/>
                </a:lnTo>
                <a:lnTo>
                  <a:pt x="444" y="35"/>
                </a:lnTo>
                <a:lnTo>
                  <a:pt x="446" y="34"/>
                </a:lnTo>
                <a:lnTo>
                  <a:pt x="448" y="34"/>
                </a:lnTo>
                <a:lnTo>
                  <a:pt x="450" y="34"/>
                </a:lnTo>
                <a:lnTo>
                  <a:pt x="452" y="34"/>
                </a:lnTo>
                <a:lnTo>
                  <a:pt x="454" y="34"/>
                </a:lnTo>
                <a:lnTo>
                  <a:pt x="456" y="33"/>
                </a:lnTo>
                <a:lnTo>
                  <a:pt x="458" y="33"/>
                </a:lnTo>
                <a:lnTo>
                  <a:pt x="460" y="33"/>
                </a:lnTo>
                <a:lnTo>
                  <a:pt x="462" y="33"/>
                </a:lnTo>
                <a:lnTo>
                  <a:pt x="464" y="33"/>
                </a:lnTo>
                <a:lnTo>
                  <a:pt x="466" y="32"/>
                </a:lnTo>
                <a:lnTo>
                  <a:pt x="468" y="32"/>
                </a:lnTo>
                <a:lnTo>
                  <a:pt x="470" y="32"/>
                </a:lnTo>
                <a:lnTo>
                  <a:pt x="472" y="32"/>
                </a:lnTo>
                <a:lnTo>
                  <a:pt x="474" y="32"/>
                </a:lnTo>
                <a:lnTo>
                  <a:pt x="476" y="31"/>
                </a:lnTo>
                <a:lnTo>
                  <a:pt x="478" y="31"/>
                </a:lnTo>
                <a:lnTo>
                  <a:pt x="480" y="31"/>
                </a:lnTo>
                <a:lnTo>
                  <a:pt x="482" y="31"/>
                </a:lnTo>
                <a:lnTo>
                  <a:pt x="484" y="31"/>
                </a:lnTo>
                <a:lnTo>
                  <a:pt x="486" y="30"/>
                </a:lnTo>
                <a:lnTo>
                  <a:pt x="488" y="30"/>
                </a:lnTo>
                <a:lnTo>
                  <a:pt x="490" y="30"/>
                </a:lnTo>
                <a:lnTo>
                  <a:pt x="492" y="30"/>
                </a:lnTo>
                <a:lnTo>
                  <a:pt x="494" y="30"/>
                </a:lnTo>
                <a:lnTo>
                  <a:pt x="496" y="29"/>
                </a:lnTo>
                <a:lnTo>
                  <a:pt x="498" y="29"/>
                </a:lnTo>
                <a:lnTo>
                  <a:pt x="500" y="29"/>
                </a:lnTo>
                <a:lnTo>
                  <a:pt x="502" y="29"/>
                </a:lnTo>
                <a:lnTo>
                  <a:pt x="504" y="29"/>
                </a:lnTo>
                <a:lnTo>
                  <a:pt x="506" y="28"/>
                </a:lnTo>
                <a:lnTo>
                  <a:pt x="508" y="28"/>
                </a:lnTo>
                <a:lnTo>
                  <a:pt x="510" y="28"/>
                </a:lnTo>
                <a:lnTo>
                  <a:pt x="512" y="28"/>
                </a:lnTo>
                <a:lnTo>
                  <a:pt x="514" y="28"/>
                </a:lnTo>
                <a:lnTo>
                  <a:pt x="516" y="28"/>
                </a:lnTo>
                <a:lnTo>
                  <a:pt x="518" y="27"/>
                </a:lnTo>
                <a:lnTo>
                  <a:pt x="520" y="27"/>
                </a:lnTo>
                <a:lnTo>
                  <a:pt x="522" y="27"/>
                </a:lnTo>
                <a:lnTo>
                  <a:pt x="524" y="27"/>
                </a:lnTo>
                <a:lnTo>
                  <a:pt x="526" y="27"/>
                </a:lnTo>
                <a:lnTo>
                  <a:pt x="528" y="26"/>
                </a:lnTo>
                <a:lnTo>
                  <a:pt x="530" y="26"/>
                </a:lnTo>
                <a:lnTo>
                  <a:pt x="532" y="26"/>
                </a:lnTo>
                <a:lnTo>
                  <a:pt x="534" y="26"/>
                </a:lnTo>
                <a:lnTo>
                  <a:pt x="536" y="26"/>
                </a:lnTo>
                <a:lnTo>
                  <a:pt x="538" y="25"/>
                </a:lnTo>
                <a:lnTo>
                  <a:pt x="540" y="25"/>
                </a:lnTo>
                <a:lnTo>
                  <a:pt x="542" y="25"/>
                </a:lnTo>
                <a:lnTo>
                  <a:pt x="544" y="25"/>
                </a:lnTo>
                <a:lnTo>
                  <a:pt x="546" y="25"/>
                </a:lnTo>
                <a:lnTo>
                  <a:pt x="548" y="25"/>
                </a:lnTo>
                <a:lnTo>
                  <a:pt x="550" y="24"/>
                </a:lnTo>
                <a:lnTo>
                  <a:pt x="552" y="24"/>
                </a:lnTo>
                <a:lnTo>
                  <a:pt x="554" y="24"/>
                </a:lnTo>
                <a:lnTo>
                  <a:pt x="556" y="24"/>
                </a:lnTo>
                <a:lnTo>
                  <a:pt x="558" y="24"/>
                </a:lnTo>
                <a:lnTo>
                  <a:pt x="560" y="23"/>
                </a:lnTo>
                <a:lnTo>
                  <a:pt x="562" y="23"/>
                </a:lnTo>
                <a:lnTo>
                  <a:pt x="564" y="23"/>
                </a:lnTo>
                <a:lnTo>
                  <a:pt x="566" y="23"/>
                </a:lnTo>
                <a:lnTo>
                  <a:pt x="568" y="23"/>
                </a:lnTo>
                <a:lnTo>
                  <a:pt x="570" y="22"/>
                </a:lnTo>
                <a:lnTo>
                  <a:pt x="572" y="22"/>
                </a:lnTo>
                <a:lnTo>
                  <a:pt x="574" y="22"/>
                </a:lnTo>
                <a:lnTo>
                  <a:pt x="576" y="22"/>
                </a:lnTo>
                <a:lnTo>
                  <a:pt x="578" y="22"/>
                </a:lnTo>
                <a:lnTo>
                  <a:pt x="580" y="22"/>
                </a:lnTo>
                <a:lnTo>
                  <a:pt x="582" y="21"/>
                </a:lnTo>
                <a:lnTo>
                  <a:pt x="584" y="21"/>
                </a:lnTo>
                <a:lnTo>
                  <a:pt x="586" y="21"/>
                </a:lnTo>
                <a:lnTo>
                  <a:pt x="588" y="21"/>
                </a:lnTo>
                <a:lnTo>
                  <a:pt x="590" y="21"/>
                </a:lnTo>
                <a:lnTo>
                  <a:pt x="592" y="21"/>
                </a:lnTo>
                <a:lnTo>
                  <a:pt x="594" y="20"/>
                </a:lnTo>
                <a:lnTo>
                  <a:pt x="596" y="20"/>
                </a:lnTo>
                <a:lnTo>
                  <a:pt x="598" y="20"/>
                </a:lnTo>
                <a:lnTo>
                  <a:pt x="600" y="20"/>
                </a:lnTo>
                <a:lnTo>
                  <a:pt x="602" y="20"/>
                </a:lnTo>
                <a:lnTo>
                  <a:pt x="604" y="19"/>
                </a:lnTo>
                <a:lnTo>
                  <a:pt x="606" y="19"/>
                </a:lnTo>
                <a:lnTo>
                  <a:pt x="608" y="19"/>
                </a:lnTo>
                <a:lnTo>
                  <a:pt x="610" y="19"/>
                </a:lnTo>
                <a:lnTo>
                  <a:pt x="612" y="19"/>
                </a:lnTo>
                <a:lnTo>
                  <a:pt x="614" y="19"/>
                </a:lnTo>
                <a:lnTo>
                  <a:pt x="616" y="18"/>
                </a:lnTo>
                <a:lnTo>
                  <a:pt x="618" y="18"/>
                </a:lnTo>
                <a:lnTo>
                  <a:pt x="620" y="18"/>
                </a:lnTo>
                <a:lnTo>
                  <a:pt x="622" y="18"/>
                </a:lnTo>
                <a:lnTo>
                  <a:pt x="624" y="18"/>
                </a:lnTo>
                <a:lnTo>
                  <a:pt x="626" y="18"/>
                </a:lnTo>
                <a:lnTo>
                  <a:pt x="628" y="17"/>
                </a:lnTo>
                <a:lnTo>
                  <a:pt x="630" y="17"/>
                </a:lnTo>
                <a:lnTo>
                  <a:pt x="632" y="17"/>
                </a:lnTo>
                <a:lnTo>
                  <a:pt x="634" y="17"/>
                </a:lnTo>
                <a:lnTo>
                  <a:pt x="636" y="17"/>
                </a:lnTo>
                <a:lnTo>
                  <a:pt x="638" y="17"/>
                </a:lnTo>
                <a:lnTo>
                  <a:pt x="640" y="16"/>
                </a:lnTo>
                <a:lnTo>
                  <a:pt x="642" y="16"/>
                </a:lnTo>
                <a:lnTo>
                  <a:pt x="644" y="16"/>
                </a:lnTo>
                <a:lnTo>
                  <a:pt x="646" y="16"/>
                </a:lnTo>
                <a:lnTo>
                  <a:pt x="648" y="16"/>
                </a:lnTo>
                <a:lnTo>
                  <a:pt x="650" y="15"/>
                </a:lnTo>
                <a:lnTo>
                  <a:pt x="652" y="15"/>
                </a:lnTo>
                <a:lnTo>
                  <a:pt x="654" y="15"/>
                </a:lnTo>
                <a:lnTo>
                  <a:pt x="656" y="15"/>
                </a:lnTo>
                <a:lnTo>
                  <a:pt x="658" y="15"/>
                </a:lnTo>
                <a:lnTo>
                  <a:pt x="660" y="15"/>
                </a:lnTo>
                <a:lnTo>
                  <a:pt x="662" y="14"/>
                </a:lnTo>
                <a:lnTo>
                  <a:pt x="664" y="14"/>
                </a:lnTo>
                <a:lnTo>
                  <a:pt x="666" y="14"/>
                </a:lnTo>
                <a:lnTo>
                  <a:pt x="668" y="14"/>
                </a:lnTo>
                <a:lnTo>
                  <a:pt x="670" y="14"/>
                </a:lnTo>
                <a:lnTo>
                  <a:pt x="672" y="14"/>
                </a:lnTo>
                <a:lnTo>
                  <a:pt x="674" y="13"/>
                </a:lnTo>
                <a:lnTo>
                  <a:pt x="676" y="13"/>
                </a:lnTo>
                <a:lnTo>
                  <a:pt x="678" y="13"/>
                </a:lnTo>
                <a:lnTo>
                  <a:pt x="680" y="13"/>
                </a:lnTo>
                <a:lnTo>
                  <a:pt x="682" y="13"/>
                </a:lnTo>
                <a:lnTo>
                  <a:pt x="684" y="13"/>
                </a:lnTo>
                <a:lnTo>
                  <a:pt x="686" y="12"/>
                </a:lnTo>
                <a:lnTo>
                  <a:pt x="688" y="12"/>
                </a:lnTo>
                <a:lnTo>
                  <a:pt x="690" y="12"/>
                </a:lnTo>
                <a:lnTo>
                  <a:pt x="692" y="12"/>
                </a:lnTo>
                <a:lnTo>
                  <a:pt x="694" y="12"/>
                </a:lnTo>
                <a:lnTo>
                  <a:pt x="696" y="12"/>
                </a:lnTo>
                <a:lnTo>
                  <a:pt x="698" y="11"/>
                </a:lnTo>
                <a:lnTo>
                  <a:pt x="700" y="11"/>
                </a:lnTo>
                <a:lnTo>
                  <a:pt x="702" y="11"/>
                </a:lnTo>
                <a:lnTo>
                  <a:pt x="704" y="11"/>
                </a:lnTo>
                <a:lnTo>
                  <a:pt x="706" y="11"/>
                </a:lnTo>
                <a:lnTo>
                  <a:pt x="708" y="11"/>
                </a:lnTo>
                <a:lnTo>
                  <a:pt x="710" y="10"/>
                </a:lnTo>
                <a:lnTo>
                  <a:pt x="712" y="10"/>
                </a:lnTo>
                <a:lnTo>
                  <a:pt x="714" y="10"/>
                </a:lnTo>
                <a:lnTo>
                  <a:pt x="716" y="10"/>
                </a:lnTo>
                <a:lnTo>
                  <a:pt x="718" y="10"/>
                </a:lnTo>
                <a:lnTo>
                  <a:pt x="720" y="10"/>
                </a:lnTo>
                <a:lnTo>
                  <a:pt x="722" y="10"/>
                </a:lnTo>
                <a:lnTo>
                  <a:pt x="724" y="9"/>
                </a:lnTo>
                <a:lnTo>
                  <a:pt x="726" y="9"/>
                </a:lnTo>
                <a:lnTo>
                  <a:pt x="728" y="9"/>
                </a:lnTo>
                <a:lnTo>
                  <a:pt x="730" y="9"/>
                </a:lnTo>
                <a:lnTo>
                  <a:pt x="732" y="9"/>
                </a:lnTo>
                <a:lnTo>
                  <a:pt x="734" y="9"/>
                </a:lnTo>
                <a:lnTo>
                  <a:pt x="736" y="8"/>
                </a:lnTo>
                <a:lnTo>
                  <a:pt x="738" y="8"/>
                </a:lnTo>
                <a:lnTo>
                  <a:pt x="740" y="8"/>
                </a:lnTo>
                <a:lnTo>
                  <a:pt x="742" y="8"/>
                </a:lnTo>
                <a:lnTo>
                  <a:pt x="744" y="8"/>
                </a:lnTo>
                <a:lnTo>
                  <a:pt x="746" y="8"/>
                </a:lnTo>
                <a:lnTo>
                  <a:pt x="748" y="7"/>
                </a:lnTo>
                <a:lnTo>
                  <a:pt x="750" y="7"/>
                </a:lnTo>
                <a:lnTo>
                  <a:pt x="752" y="7"/>
                </a:lnTo>
                <a:lnTo>
                  <a:pt x="754" y="7"/>
                </a:lnTo>
                <a:lnTo>
                  <a:pt x="756" y="7"/>
                </a:lnTo>
                <a:lnTo>
                  <a:pt x="758" y="7"/>
                </a:lnTo>
                <a:lnTo>
                  <a:pt x="760" y="7"/>
                </a:lnTo>
                <a:lnTo>
                  <a:pt x="762" y="6"/>
                </a:lnTo>
                <a:lnTo>
                  <a:pt x="764" y="6"/>
                </a:lnTo>
                <a:lnTo>
                  <a:pt x="766" y="6"/>
                </a:lnTo>
                <a:lnTo>
                  <a:pt x="768" y="6"/>
                </a:lnTo>
                <a:lnTo>
                  <a:pt x="770" y="6"/>
                </a:lnTo>
                <a:lnTo>
                  <a:pt x="772" y="6"/>
                </a:lnTo>
                <a:lnTo>
                  <a:pt x="774" y="5"/>
                </a:lnTo>
                <a:lnTo>
                  <a:pt x="776" y="5"/>
                </a:lnTo>
                <a:lnTo>
                  <a:pt x="778" y="5"/>
                </a:lnTo>
                <a:lnTo>
                  <a:pt x="780" y="5"/>
                </a:lnTo>
                <a:lnTo>
                  <a:pt x="782" y="5"/>
                </a:lnTo>
                <a:lnTo>
                  <a:pt x="784" y="5"/>
                </a:lnTo>
                <a:lnTo>
                  <a:pt x="786" y="4"/>
                </a:lnTo>
                <a:lnTo>
                  <a:pt x="788" y="4"/>
                </a:lnTo>
                <a:lnTo>
                  <a:pt x="790" y="4"/>
                </a:lnTo>
                <a:lnTo>
                  <a:pt x="792" y="4"/>
                </a:lnTo>
                <a:lnTo>
                  <a:pt x="794" y="4"/>
                </a:lnTo>
                <a:lnTo>
                  <a:pt x="796" y="4"/>
                </a:lnTo>
                <a:lnTo>
                  <a:pt x="798" y="4"/>
                </a:lnTo>
                <a:lnTo>
                  <a:pt x="800" y="3"/>
                </a:lnTo>
                <a:lnTo>
                  <a:pt x="802" y="3"/>
                </a:lnTo>
                <a:lnTo>
                  <a:pt x="804" y="3"/>
                </a:lnTo>
                <a:lnTo>
                  <a:pt x="806" y="3"/>
                </a:lnTo>
                <a:lnTo>
                  <a:pt x="808" y="3"/>
                </a:lnTo>
                <a:lnTo>
                  <a:pt x="810" y="3"/>
                </a:lnTo>
                <a:lnTo>
                  <a:pt x="812" y="2"/>
                </a:lnTo>
                <a:lnTo>
                  <a:pt x="814" y="2"/>
                </a:lnTo>
                <a:lnTo>
                  <a:pt x="816" y="2"/>
                </a:lnTo>
                <a:lnTo>
                  <a:pt x="818" y="2"/>
                </a:lnTo>
                <a:lnTo>
                  <a:pt x="820" y="2"/>
                </a:lnTo>
                <a:lnTo>
                  <a:pt x="822" y="2"/>
                </a:lnTo>
                <a:lnTo>
                  <a:pt x="824" y="2"/>
                </a:lnTo>
                <a:lnTo>
                  <a:pt x="826" y="1"/>
                </a:lnTo>
                <a:lnTo>
                  <a:pt x="828" y="1"/>
                </a:lnTo>
                <a:lnTo>
                  <a:pt x="830" y="1"/>
                </a:lnTo>
                <a:lnTo>
                  <a:pt x="832" y="1"/>
                </a:lnTo>
                <a:lnTo>
                  <a:pt x="834" y="1"/>
                </a:lnTo>
                <a:lnTo>
                  <a:pt x="836" y="1"/>
                </a:lnTo>
                <a:lnTo>
                  <a:pt x="838" y="1"/>
                </a:lnTo>
                <a:lnTo>
                  <a:pt x="840" y="0"/>
                </a:lnTo>
                <a:lnTo>
                  <a:pt x="842" y="0"/>
                </a:lnTo>
                <a:lnTo>
                  <a:pt x="844" y="0"/>
                </a:lnTo>
                <a:lnTo>
                  <a:pt x="845" y="0"/>
                </a:lnTo>
              </a:path>
            </a:pathLst>
          </a:custGeom>
          <a:noFill/>
          <a:ln w="222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42" name="Freeform 133"/>
          <p:cNvSpPr>
            <a:spLocks/>
          </p:cNvSpPr>
          <p:nvPr/>
        </p:nvSpPr>
        <p:spPr bwMode="auto">
          <a:xfrm>
            <a:off x="682625" y="3516313"/>
            <a:ext cx="2549525" cy="2366962"/>
          </a:xfrm>
          <a:custGeom>
            <a:avLst/>
            <a:gdLst>
              <a:gd name="T0" fmla="*/ 2147483647 w 845"/>
              <a:gd name="T1" fmla="*/ 2147483647 h 349"/>
              <a:gd name="T2" fmla="*/ 2147483647 w 845"/>
              <a:gd name="T3" fmla="*/ 2147483647 h 349"/>
              <a:gd name="T4" fmla="*/ 2147483647 w 845"/>
              <a:gd name="T5" fmla="*/ 2147483647 h 349"/>
              <a:gd name="T6" fmla="*/ 2147483647 w 845"/>
              <a:gd name="T7" fmla="*/ 2147483647 h 349"/>
              <a:gd name="T8" fmla="*/ 2147483647 w 845"/>
              <a:gd name="T9" fmla="*/ 2147483647 h 349"/>
              <a:gd name="T10" fmla="*/ 2147483647 w 845"/>
              <a:gd name="T11" fmla="*/ 2147483647 h 349"/>
              <a:gd name="T12" fmla="*/ 2147483647 w 845"/>
              <a:gd name="T13" fmla="*/ 2147483647 h 349"/>
              <a:gd name="T14" fmla="*/ 2147483647 w 845"/>
              <a:gd name="T15" fmla="*/ 2147483647 h 349"/>
              <a:gd name="T16" fmla="*/ 2147483647 w 845"/>
              <a:gd name="T17" fmla="*/ 2147483647 h 349"/>
              <a:gd name="T18" fmla="*/ 2147483647 w 845"/>
              <a:gd name="T19" fmla="*/ 2147483647 h 349"/>
              <a:gd name="T20" fmla="*/ 2147483647 w 845"/>
              <a:gd name="T21" fmla="*/ 2147483647 h 349"/>
              <a:gd name="T22" fmla="*/ 2147483647 w 845"/>
              <a:gd name="T23" fmla="*/ 2147483647 h 349"/>
              <a:gd name="T24" fmla="*/ 2147483647 w 845"/>
              <a:gd name="T25" fmla="*/ 2147483647 h 349"/>
              <a:gd name="T26" fmla="*/ 2147483647 w 845"/>
              <a:gd name="T27" fmla="*/ 2147483647 h 349"/>
              <a:gd name="T28" fmla="*/ 2147483647 w 845"/>
              <a:gd name="T29" fmla="*/ 2147483647 h 349"/>
              <a:gd name="T30" fmla="*/ 2147483647 w 845"/>
              <a:gd name="T31" fmla="*/ 2147483647 h 349"/>
              <a:gd name="T32" fmla="*/ 2147483647 w 845"/>
              <a:gd name="T33" fmla="*/ 2147483647 h 349"/>
              <a:gd name="T34" fmla="*/ 2147483647 w 845"/>
              <a:gd name="T35" fmla="*/ 2147483647 h 349"/>
              <a:gd name="T36" fmla="*/ 2147483647 w 845"/>
              <a:gd name="T37" fmla="*/ 2147483647 h 349"/>
              <a:gd name="T38" fmla="*/ 2147483647 w 845"/>
              <a:gd name="T39" fmla="*/ 2147483647 h 349"/>
              <a:gd name="T40" fmla="*/ 2147483647 w 845"/>
              <a:gd name="T41" fmla="*/ 2147483647 h 349"/>
              <a:gd name="T42" fmla="*/ 2147483647 w 845"/>
              <a:gd name="T43" fmla="*/ 2147483647 h 349"/>
              <a:gd name="T44" fmla="*/ 2147483647 w 845"/>
              <a:gd name="T45" fmla="*/ 2147483647 h 349"/>
              <a:gd name="T46" fmla="*/ 2147483647 w 845"/>
              <a:gd name="T47" fmla="*/ 2147483647 h 349"/>
              <a:gd name="T48" fmla="*/ 2147483647 w 845"/>
              <a:gd name="T49" fmla="*/ 2147483647 h 349"/>
              <a:gd name="T50" fmla="*/ 2147483647 w 845"/>
              <a:gd name="T51" fmla="*/ 2147483647 h 349"/>
              <a:gd name="T52" fmla="*/ 2147483647 w 845"/>
              <a:gd name="T53" fmla="*/ 2147483647 h 349"/>
              <a:gd name="T54" fmla="*/ 2147483647 w 845"/>
              <a:gd name="T55" fmla="*/ 2147483647 h 349"/>
              <a:gd name="T56" fmla="*/ 2147483647 w 845"/>
              <a:gd name="T57" fmla="*/ 2147483647 h 349"/>
              <a:gd name="T58" fmla="*/ 2147483647 w 845"/>
              <a:gd name="T59" fmla="*/ 2147483647 h 349"/>
              <a:gd name="T60" fmla="*/ 2147483647 w 845"/>
              <a:gd name="T61" fmla="*/ 2147483647 h 349"/>
              <a:gd name="T62" fmla="*/ 2147483647 w 845"/>
              <a:gd name="T63" fmla="*/ 2147483647 h 349"/>
              <a:gd name="T64" fmla="*/ 2147483647 w 845"/>
              <a:gd name="T65" fmla="*/ 2147483647 h 349"/>
              <a:gd name="T66" fmla="*/ 2147483647 w 845"/>
              <a:gd name="T67" fmla="*/ 2147483647 h 349"/>
              <a:gd name="T68" fmla="*/ 2147483647 w 845"/>
              <a:gd name="T69" fmla="*/ 2147483647 h 349"/>
              <a:gd name="T70" fmla="*/ 2147483647 w 845"/>
              <a:gd name="T71" fmla="*/ 2147483647 h 349"/>
              <a:gd name="T72" fmla="*/ 2147483647 w 845"/>
              <a:gd name="T73" fmla="*/ 2147483647 h 349"/>
              <a:gd name="T74" fmla="*/ 2147483647 w 845"/>
              <a:gd name="T75" fmla="*/ 2147483647 h 349"/>
              <a:gd name="T76" fmla="*/ 2147483647 w 845"/>
              <a:gd name="T77" fmla="*/ 2147483647 h 349"/>
              <a:gd name="T78" fmla="*/ 2147483647 w 845"/>
              <a:gd name="T79" fmla="*/ 2147483647 h 349"/>
              <a:gd name="T80" fmla="*/ 2147483647 w 845"/>
              <a:gd name="T81" fmla="*/ 2147483647 h 349"/>
              <a:gd name="T82" fmla="*/ 2147483647 w 845"/>
              <a:gd name="T83" fmla="*/ 2147483647 h 349"/>
              <a:gd name="T84" fmla="*/ 2147483647 w 845"/>
              <a:gd name="T85" fmla="*/ 2147483647 h 349"/>
              <a:gd name="T86" fmla="*/ 2147483647 w 845"/>
              <a:gd name="T87" fmla="*/ 2147483647 h 349"/>
              <a:gd name="T88" fmla="*/ 2147483647 w 845"/>
              <a:gd name="T89" fmla="*/ 2147483647 h 349"/>
              <a:gd name="T90" fmla="*/ 2147483647 w 845"/>
              <a:gd name="T91" fmla="*/ 2147483647 h 349"/>
              <a:gd name="T92" fmla="*/ 2147483647 w 845"/>
              <a:gd name="T93" fmla="*/ 2147483647 h 349"/>
              <a:gd name="T94" fmla="*/ 2147483647 w 845"/>
              <a:gd name="T95" fmla="*/ 2147483647 h 349"/>
              <a:gd name="T96" fmla="*/ 2147483647 w 845"/>
              <a:gd name="T97" fmla="*/ 2147483647 h 349"/>
              <a:gd name="T98" fmla="*/ 2147483647 w 845"/>
              <a:gd name="T99" fmla="*/ 2147483647 h 349"/>
              <a:gd name="T100" fmla="*/ 2147483647 w 845"/>
              <a:gd name="T101" fmla="*/ 2147483647 h 349"/>
              <a:gd name="T102" fmla="*/ 2147483647 w 845"/>
              <a:gd name="T103" fmla="*/ 2147483647 h 349"/>
              <a:gd name="T104" fmla="*/ 2147483647 w 845"/>
              <a:gd name="T105" fmla="*/ 2147483647 h 349"/>
              <a:gd name="T106" fmla="*/ 2147483647 w 845"/>
              <a:gd name="T107" fmla="*/ 2147483647 h 349"/>
              <a:gd name="T108" fmla="*/ 2147483647 w 845"/>
              <a:gd name="T109" fmla="*/ 2147483647 h 349"/>
              <a:gd name="T110" fmla="*/ 2147483647 w 845"/>
              <a:gd name="T111" fmla="*/ 2147483647 h 349"/>
              <a:gd name="T112" fmla="*/ 2147483647 w 845"/>
              <a:gd name="T113" fmla="*/ 2147483647 h 349"/>
              <a:gd name="T114" fmla="*/ 2147483647 w 845"/>
              <a:gd name="T115" fmla="*/ 2147483647 h 349"/>
              <a:gd name="T116" fmla="*/ 2147483647 w 845"/>
              <a:gd name="T117" fmla="*/ 2147483647 h 349"/>
              <a:gd name="T118" fmla="*/ 2147483647 w 845"/>
              <a:gd name="T119" fmla="*/ 2147483647 h 349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845"/>
              <a:gd name="T181" fmla="*/ 0 h 349"/>
              <a:gd name="T182" fmla="*/ 845 w 845"/>
              <a:gd name="T183" fmla="*/ 349 h 349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845" h="349">
                <a:moveTo>
                  <a:pt x="0" y="349"/>
                </a:moveTo>
                <a:lnTo>
                  <a:pt x="2" y="344"/>
                </a:lnTo>
                <a:lnTo>
                  <a:pt x="4" y="340"/>
                </a:lnTo>
                <a:lnTo>
                  <a:pt x="6" y="336"/>
                </a:lnTo>
                <a:lnTo>
                  <a:pt x="8" y="332"/>
                </a:lnTo>
                <a:lnTo>
                  <a:pt x="10" y="329"/>
                </a:lnTo>
                <a:lnTo>
                  <a:pt x="12" y="325"/>
                </a:lnTo>
                <a:lnTo>
                  <a:pt x="14" y="323"/>
                </a:lnTo>
                <a:lnTo>
                  <a:pt x="16" y="320"/>
                </a:lnTo>
                <a:lnTo>
                  <a:pt x="18" y="317"/>
                </a:lnTo>
                <a:lnTo>
                  <a:pt x="20" y="314"/>
                </a:lnTo>
                <a:lnTo>
                  <a:pt x="22" y="312"/>
                </a:lnTo>
                <a:lnTo>
                  <a:pt x="24" y="309"/>
                </a:lnTo>
                <a:lnTo>
                  <a:pt x="26" y="307"/>
                </a:lnTo>
                <a:lnTo>
                  <a:pt x="28" y="305"/>
                </a:lnTo>
                <a:lnTo>
                  <a:pt x="30" y="303"/>
                </a:lnTo>
                <a:lnTo>
                  <a:pt x="32" y="300"/>
                </a:lnTo>
                <a:lnTo>
                  <a:pt x="34" y="298"/>
                </a:lnTo>
                <a:lnTo>
                  <a:pt x="36" y="296"/>
                </a:lnTo>
                <a:lnTo>
                  <a:pt x="38" y="294"/>
                </a:lnTo>
                <a:lnTo>
                  <a:pt x="40" y="292"/>
                </a:lnTo>
                <a:lnTo>
                  <a:pt x="42" y="290"/>
                </a:lnTo>
                <a:lnTo>
                  <a:pt x="44" y="289"/>
                </a:lnTo>
                <a:lnTo>
                  <a:pt x="46" y="287"/>
                </a:lnTo>
                <a:lnTo>
                  <a:pt x="48" y="285"/>
                </a:lnTo>
                <a:lnTo>
                  <a:pt x="50" y="283"/>
                </a:lnTo>
                <a:lnTo>
                  <a:pt x="52" y="282"/>
                </a:lnTo>
                <a:lnTo>
                  <a:pt x="54" y="280"/>
                </a:lnTo>
                <a:lnTo>
                  <a:pt x="56" y="278"/>
                </a:lnTo>
                <a:lnTo>
                  <a:pt x="58" y="276"/>
                </a:lnTo>
                <a:lnTo>
                  <a:pt x="60" y="275"/>
                </a:lnTo>
                <a:lnTo>
                  <a:pt x="62" y="273"/>
                </a:lnTo>
                <a:lnTo>
                  <a:pt x="64" y="272"/>
                </a:lnTo>
                <a:lnTo>
                  <a:pt x="66" y="270"/>
                </a:lnTo>
                <a:lnTo>
                  <a:pt x="68" y="269"/>
                </a:lnTo>
                <a:lnTo>
                  <a:pt x="70" y="267"/>
                </a:lnTo>
                <a:lnTo>
                  <a:pt x="72" y="266"/>
                </a:lnTo>
                <a:lnTo>
                  <a:pt x="74" y="264"/>
                </a:lnTo>
                <a:lnTo>
                  <a:pt x="76" y="263"/>
                </a:lnTo>
                <a:lnTo>
                  <a:pt x="78" y="261"/>
                </a:lnTo>
                <a:lnTo>
                  <a:pt x="80" y="260"/>
                </a:lnTo>
                <a:lnTo>
                  <a:pt x="82" y="258"/>
                </a:lnTo>
                <a:lnTo>
                  <a:pt x="84" y="257"/>
                </a:lnTo>
                <a:lnTo>
                  <a:pt x="86" y="256"/>
                </a:lnTo>
                <a:lnTo>
                  <a:pt x="88" y="254"/>
                </a:lnTo>
                <a:lnTo>
                  <a:pt x="90" y="253"/>
                </a:lnTo>
                <a:lnTo>
                  <a:pt x="92" y="252"/>
                </a:lnTo>
                <a:lnTo>
                  <a:pt x="94" y="250"/>
                </a:lnTo>
                <a:lnTo>
                  <a:pt x="96" y="249"/>
                </a:lnTo>
                <a:lnTo>
                  <a:pt x="98" y="248"/>
                </a:lnTo>
                <a:lnTo>
                  <a:pt x="100" y="247"/>
                </a:lnTo>
                <a:lnTo>
                  <a:pt x="102" y="245"/>
                </a:lnTo>
                <a:lnTo>
                  <a:pt x="104" y="244"/>
                </a:lnTo>
                <a:lnTo>
                  <a:pt x="106" y="243"/>
                </a:lnTo>
                <a:lnTo>
                  <a:pt x="108" y="242"/>
                </a:lnTo>
                <a:lnTo>
                  <a:pt x="110" y="240"/>
                </a:lnTo>
                <a:lnTo>
                  <a:pt x="112" y="239"/>
                </a:lnTo>
                <a:lnTo>
                  <a:pt x="114" y="238"/>
                </a:lnTo>
                <a:lnTo>
                  <a:pt x="116" y="237"/>
                </a:lnTo>
                <a:lnTo>
                  <a:pt x="118" y="236"/>
                </a:lnTo>
                <a:lnTo>
                  <a:pt x="120" y="234"/>
                </a:lnTo>
                <a:lnTo>
                  <a:pt x="122" y="233"/>
                </a:lnTo>
                <a:lnTo>
                  <a:pt x="124" y="232"/>
                </a:lnTo>
                <a:lnTo>
                  <a:pt x="126" y="231"/>
                </a:lnTo>
                <a:lnTo>
                  <a:pt x="128" y="230"/>
                </a:lnTo>
                <a:lnTo>
                  <a:pt x="130" y="229"/>
                </a:lnTo>
                <a:lnTo>
                  <a:pt x="132" y="228"/>
                </a:lnTo>
                <a:lnTo>
                  <a:pt x="134" y="227"/>
                </a:lnTo>
                <a:lnTo>
                  <a:pt x="136" y="225"/>
                </a:lnTo>
                <a:lnTo>
                  <a:pt x="138" y="224"/>
                </a:lnTo>
                <a:lnTo>
                  <a:pt x="140" y="223"/>
                </a:lnTo>
                <a:lnTo>
                  <a:pt x="142" y="222"/>
                </a:lnTo>
                <a:lnTo>
                  <a:pt x="144" y="221"/>
                </a:lnTo>
                <a:lnTo>
                  <a:pt x="146" y="220"/>
                </a:lnTo>
                <a:lnTo>
                  <a:pt x="148" y="219"/>
                </a:lnTo>
                <a:lnTo>
                  <a:pt x="150" y="218"/>
                </a:lnTo>
                <a:lnTo>
                  <a:pt x="152" y="217"/>
                </a:lnTo>
                <a:lnTo>
                  <a:pt x="154" y="216"/>
                </a:lnTo>
                <a:lnTo>
                  <a:pt x="156" y="215"/>
                </a:lnTo>
                <a:lnTo>
                  <a:pt x="158" y="214"/>
                </a:lnTo>
                <a:lnTo>
                  <a:pt x="160" y="213"/>
                </a:lnTo>
                <a:lnTo>
                  <a:pt x="162" y="212"/>
                </a:lnTo>
                <a:lnTo>
                  <a:pt x="164" y="211"/>
                </a:lnTo>
                <a:lnTo>
                  <a:pt x="166" y="210"/>
                </a:lnTo>
                <a:lnTo>
                  <a:pt x="168" y="209"/>
                </a:lnTo>
                <a:lnTo>
                  <a:pt x="170" y="208"/>
                </a:lnTo>
                <a:lnTo>
                  <a:pt x="172" y="207"/>
                </a:lnTo>
                <a:lnTo>
                  <a:pt x="174" y="206"/>
                </a:lnTo>
                <a:lnTo>
                  <a:pt x="176" y="205"/>
                </a:lnTo>
                <a:lnTo>
                  <a:pt x="178" y="204"/>
                </a:lnTo>
                <a:lnTo>
                  <a:pt x="180" y="203"/>
                </a:lnTo>
                <a:lnTo>
                  <a:pt x="182" y="202"/>
                </a:lnTo>
                <a:lnTo>
                  <a:pt x="184" y="201"/>
                </a:lnTo>
                <a:lnTo>
                  <a:pt x="186" y="200"/>
                </a:lnTo>
                <a:lnTo>
                  <a:pt x="188" y="199"/>
                </a:lnTo>
                <a:lnTo>
                  <a:pt x="190" y="198"/>
                </a:lnTo>
                <a:lnTo>
                  <a:pt x="192" y="197"/>
                </a:lnTo>
                <a:lnTo>
                  <a:pt x="194" y="196"/>
                </a:lnTo>
                <a:lnTo>
                  <a:pt x="196" y="195"/>
                </a:lnTo>
                <a:lnTo>
                  <a:pt x="198" y="195"/>
                </a:lnTo>
                <a:lnTo>
                  <a:pt x="200" y="194"/>
                </a:lnTo>
                <a:lnTo>
                  <a:pt x="202" y="193"/>
                </a:lnTo>
                <a:lnTo>
                  <a:pt x="204" y="192"/>
                </a:lnTo>
                <a:lnTo>
                  <a:pt x="206" y="191"/>
                </a:lnTo>
                <a:lnTo>
                  <a:pt x="208" y="190"/>
                </a:lnTo>
                <a:lnTo>
                  <a:pt x="210" y="189"/>
                </a:lnTo>
                <a:lnTo>
                  <a:pt x="212" y="188"/>
                </a:lnTo>
                <a:lnTo>
                  <a:pt x="214" y="187"/>
                </a:lnTo>
                <a:lnTo>
                  <a:pt x="216" y="186"/>
                </a:lnTo>
                <a:lnTo>
                  <a:pt x="218" y="186"/>
                </a:lnTo>
                <a:lnTo>
                  <a:pt x="220" y="185"/>
                </a:lnTo>
                <a:lnTo>
                  <a:pt x="222" y="184"/>
                </a:lnTo>
                <a:lnTo>
                  <a:pt x="224" y="183"/>
                </a:lnTo>
                <a:lnTo>
                  <a:pt x="226" y="182"/>
                </a:lnTo>
                <a:lnTo>
                  <a:pt x="228" y="181"/>
                </a:lnTo>
                <a:lnTo>
                  <a:pt x="230" y="180"/>
                </a:lnTo>
                <a:lnTo>
                  <a:pt x="232" y="180"/>
                </a:lnTo>
                <a:lnTo>
                  <a:pt x="234" y="179"/>
                </a:lnTo>
                <a:lnTo>
                  <a:pt x="236" y="178"/>
                </a:lnTo>
                <a:lnTo>
                  <a:pt x="238" y="177"/>
                </a:lnTo>
                <a:lnTo>
                  <a:pt x="240" y="176"/>
                </a:lnTo>
                <a:lnTo>
                  <a:pt x="242" y="175"/>
                </a:lnTo>
                <a:lnTo>
                  <a:pt x="244" y="175"/>
                </a:lnTo>
                <a:lnTo>
                  <a:pt x="246" y="174"/>
                </a:lnTo>
                <a:lnTo>
                  <a:pt x="248" y="173"/>
                </a:lnTo>
                <a:lnTo>
                  <a:pt x="250" y="172"/>
                </a:lnTo>
                <a:lnTo>
                  <a:pt x="252" y="171"/>
                </a:lnTo>
                <a:lnTo>
                  <a:pt x="254" y="171"/>
                </a:lnTo>
                <a:lnTo>
                  <a:pt x="256" y="170"/>
                </a:lnTo>
                <a:lnTo>
                  <a:pt x="258" y="169"/>
                </a:lnTo>
                <a:lnTo>
                  <a:pt x="260" y="168"/>
                </a:lnTo>
                <a:lnTo>
                  <a:pt x="262" y="167"/>
                </a:lnTo>
                <a:lnTo>
                  <a:pt x="264" y="167"/>
                </a:lnTo>
                <a:lnTo>
                  <a:pt x="266" y="166"/>
                </a:lnTo>
                <a:lnTo>
                  <a:pt x="268" y="165"/>
                </a:lnTo>
                <a:lnTo>
                  <a:pt x="270" y="164"/>
                </a:lnTo>
                <a:lnTo>
                  <a:pt x="272" y="163"/>
                </a:lnTo>
                <a:lnTo>
                  <a:pt x="274" y="163"/>
                </a:lnTo>
                <a:lnTo>
                  <a:pt x="276" y="162"/>
                </a:lnTo>
                <a:lnTo>
                  <a:pt x="278" y="161"/>
                </a:lnTo>
                <a:lnTo>
                  <a:pt x="280" y="160"/>
                </a:lnTo>
                <a:lnTo>
                  <a:pt x="282" y="159"/>
                </a:lnTo>
                <a:lnTo>
                  <a:pt x="284" y="159"/>
                </a:lnTo>
                <a:lnTo>
                  <a:pt x="286" y="158"/>
                </a:lnTo>
                <a:lnTo>
                  <a:pt x="288" y="157"/>
                </a:lnTo>
                <a:lnTo>
                  <a:pt x="290" y="156"/>
                </a:lnTo>
                <a:lnTo>
                  <a:pt x="292" y="156"/>
                </a:lnTo>
                <a:lnTo>
                  <a:pt x="294" y="155"/>
                </a:lnTo>
                <a:lnTo>
                  <a:pt x="296" y="154"/>
                </a:lnTo>
                <a:lnTo>
                  <a:pt x="298" y="153"/>
                </a:lnTo>
                <a:lnTo>
                  <a:pt x="300" y="153"/>
                </a:lnTo>
                <a:lnTo>
                  <a:pt x="302" y="152"/>
                </a:lnTo>
                <a:lnTo>
                  <a:pt x="304" y="151"/>
                </a:lnTo>
                <a:lnTo>
                  <a:pt x="306" y="150"/>
                </a:lnTo>
                <a:lnTo>
                  <a:pt x="308" y="150"/>
                </a:lnTo>
                <a:lnTo>
                  <a:pt x="310" y="149"/>
                </a:lnTo>
                <a:lnTo>
                  <a:pt x="312" y="148"/>
                </a:lnTo>
                <a:lnTo>
                  <a:pt x="314" y="148"/>
                </a:lnTo>
                <a:lnTo>
                  <a:pt x="316" y="147"/>
                </a:lnTo>
                <a:lnTo>
                  <a:pt x="318" y="146"/>
                </a:lnTo>
                <a:lnTo>
                  <a:pt x="320" y="145"/>
                </a:lnTo>
                <a:lnTo>
                  <a:pt x="322" y="145"/>
                </a:lnTo>
                <a:lnTo>
                  <a:pt x="324" y="144"/>
                </a:lnTo>
                <a:lnTo>
                  <a:pt x="326" y="143"/>
                </a:lnTo>
                <a:lnTo>
                  <a:pt x="328" y="142"/>
                </a:lnTo>
                <a:lnTo>
                  <a:pt x="330" y="142"/>
                </a:lnTo>
                <a:lnTo>
                  <a:pt x="332" y="141"/>
                </a:lnTo>
                <a:lnTo>
                  <a:pt x="334" y="140"/>
                </a:lnTo>
                <a:lnTo>
                  <a:pt x="336" y="140"/>
                </a:lnTo>
                <a:lnTo>
                  <a:pt x="338" y="139"/>
                </a:lnTo>
                <a:lnTo>
                  <a:pt x="340" y="138"/>
                </a:lnTo>
                <a:lnTo>
                  <a:pt x="342" y="138"/>
                </a:lnTo>
                <a:lnTo>
                  <a:pt x="344" y="137"/>
                </a:lnTo>
                <a:lnTo>
                  <a:pt x="346" y="136"/>
                </a:lnTo>
                <a:lnTo>
                  <a:pt x="348" y="135"/>
                </a:lnTo>
                <a:lnTo>
                  <a:pt x="350" y="135"/>
                </a:lnTo>
                <a:lnTo>
                  <a:pt x="352" y="134"/>
                </a:lnTo>
                <a:lnTo>
                  <a:pt x="354" y="133"/>
                </a:lnTo>
                <a:lnTo>
                  <a:pt x="356" y="133"/>
                </a:lnTo>
                <a:lnTo>
                  <a:pt x="358" y="132"/>
                </a:lnTo>
                <a:lnTo>
                  <a:pt x="360" y="131"/>
                </a:lnTo>
                <a:lnTo>
                  <a:pt x="362" y="131"/>
                </a:lnTo>
                <a:lnTo>
                  <a:pt x="364" y="130"/>
                </a:lnTo>
                <a:lnTo>
                  <a:pt x="366" y="129"/>
                </a:lnTo>
                <a:lnTo>
                  <a:pt x="368" y="129"/>
                </a:lnTo>
                <a:lnTo>
                  <a:pt x="370" y="128"/>
                </a:lnTo>
                <a:lnTo>
                  <a:pt x="372" y="127"/>
                </a:lnTo>
                <a:lnTo>
                  <a:pt x="374" y="127"/>
                </a:lnTo>
                <a:lnTo>
                  <a:pt x="376" y="126"/>
                </a:lnTo>
                <a:lnTo>
                  <a:pt x="378" y="125"/>
                </a:lnTo>
                <a:lnTo>
                  <a:pt x="380" y="125"/>
                </a:lnTo>
                <a:lnTo>
                  <a:pt x="382" y="124"/>
                </a:lnTo>
                <a:lnTo>
                  <a:pt x="384" y="123"/>
                </a:lnTo>
                <a:lnTo>
                  <a:pt x="386" y="123"/>
                </a:lnTo>
                <a:lnTo>
                  <a:pt x="388" y="122"/>
                </a:lnTo>
                <a:lnTo>
                  <a:pt x="390" y="121"/>
                </a:lnTo>
                <a:lnTo>
                  <a:pt x="392" y="121"/>
                </a:lnTo>
                <a:lnTo>
                  <a:pt x="394" y="120"/>
                </a:lnTo>
                <a:lnTo>
                  <a:pt x="396" y="119"/>
                </a:lnTo>
                <a:lnTo>
                  <a:pt x="398" y="119"/>
                </a:lnTo>
                <a:lnTo>
                  <a:pt x="400" y="118"/>
                </a:lnTo>
                <a:lnTo>
                  <a:pt x="402" y="117"/>
                </a:lnTo>
                <a:lnTo>
                  <a:pt x="404" y="117"/>
                </a:lnTo>
                <a:lnTo>
                  <a:pt x="406" y="116"/>
                </a:lnTo>
                <a:lnTo>
                  <a:pt x="408" y="115"/>
                </a:lnTo>
                <a:lnTo>
                  <a:pt x="410" y="115"/>
                </a:lnTo>
                <a:lnTo>
                  <a:pt x="412" y="114"/>
                </a:lnTo>
                <a:lnTo>
                  <a:pt x="414" y="114"/>
                </a:lnTo>
                <a:lnTo>
                  <a:pt x="416" y="113"/>
                </a:lnTo>
                <a:lnTo>
                  <a:pt x="418" y="112"/>
                </a:lnTo>
                <a:lnTo>
                  <a:pt x="420" y="112"/>
                </a:lnTo>
                <a:lnTo>
                  <a:pt x="422" y="111"/>
                </a:lnTo>
                <a:lnTo>
                  <a:pt x="424" y="110"/>
                </a:lnTo>
                <a:lnTo>
                  <a:pt x="426" y="110"/>
                </a:lnTo>
                <a:lnTo>
                  <a:pt x="428" y="109"/>
                </a:lnTo>
                <a:lnTo>
                  <a:pt x="430" y="108"/>
                </a:lnTo>
                <a:lnTo>
                  <a:pt x="432" y="108"/>
                </a:lnTo>
                <a:lnTo>
                  <a:pt x="434" y="107"/>
                </a:lnTo>
                <a:lnTo>
                  <a:pt x="436" y="107"/>
                </a:lnTo>
                <a:lnTo>
                  <a:pt x="438" y="106"/>
                </a:lnTo>
                <a:lnTo>
                  <a:pt x="440" y="105"/>
                </a:lnTo>
                <a:lnTo>
                  <a:pt x="442" y="105"/>
                </a:lnTo>
                <a:lnTo>
                  <a:pt x="444" y="104"/>
                </a:lnTo>
                <a:lnTo>
                  <a:pt x="446" y="104"/>
                </a:lnTo>
                <a:lnTo>
                  <a:pt x="448" y="103"/>
                </a:lnTo>
                <a:lnTo>
                  <a:pt x="450" y="102"/>
                </a:lnTo>
                <a:lnTo>
                  <a:pt x="452" y="102"/>
                </a:lnTo>
                <a:lnTo>
                  <a:pt x="454" y="101"/>
                </a:lnTo>
                <a:lnTo>
                  <a:pt x="456" y="100"/>
                </a:lnTo>
                <a:lnTo>
                  <a:pt x="458" y="100"/>
                </a:lnTo>
                <a:lnTo>
                  <a:pt x="460" y="99"/>
                </a:lnTo>
                <a:lnTo>
                  <a:pt x="462" y="99"/>
                </a:lnTo>
                <a:lnTo>
                  <a:pt x="464" y="98"/>
                </a:lnTo>
                <a:lnTo>
                  <a:pt x="466" y="97"/>
                </a:lnTo>
                <a:lnTo>
                  <a:pt x="468" y="97"/>
                </a:lnTo>
                <a:lnTo>
                  <a:pt x="470" y="96"/>
                </a:lnTo>
                <a:lnTo>
                  <a:pt x="472" y="96"/>
                </a:lnTo>
                <a:lnTo>
                  <a:pt x="474" y="95"/>
                </a:lnTo>
                <a:lnTo>
                  <a:pt x="476" y="94"/>
                </a:lnTo>
                <a:lnTo>
                  <a:pt x="478" y="94"/>
                </a:lnTo>
                <a:lnTo>
                  <a:pt x="480" y="93"/>
                </a:lnTo>
                <a:lnTo>
                  <a:pt x="482" y="93"/>
                </a:lnTo>
                <a:lnTo>
                  <a:pt x="484" y="92"/>
                </a:lnTo>
                <a:lnTo>
                  <a:pt x="486" y="92"/>
                </a:lnTo>
                <a:lnTo>
                  <a:pt x="488" y="91"/>
                </a:lnTo>
                <a:lnTo>
                  <a:pt x="490" y="90"/>
                </a:lnTo>
                <a:lnTo>
                  <a:pt x="492" y="90"/>
                </a:lnTo>
                <a:lnTo>
                  <a:pt x="494" y="89"/>
                </a:lnTo>
                <a:lnTo>
                  <a:pt x="496" y="89"/>
                </a:lnTo>
                <a:lnTo>
                  <a:pt x="498" y="88"/>
                </a:lnTo>
                <a:lnTo>
                  <a:pt x="500" y="87"/>
                </a:lnTo>
                <a:lnTo>
                  <a:pt x="502" y="87"/>
                </a:lnTo>
                <a:lnTo>
                  <a:pt x="504" y="86"/>
                </a:lnTo>
                <a:lnTo>
                  <a:pt x="506" y="86"/>
                </a:lnTo>
                <a:lnTo>
                  <a:pt x="508" y="85"/>
                </a:lnTo>
                <a:lnTo>
                  <a:pt x="510" y="85"/>
                </a:lnTo>
                <a:lnTo>
                  <a:pt x="512" y="84"/>
                </a:lnTo>
                <a:lnTo>
                  <a:pt x="514" y="83"/>
                </a:lnTo>
                <a:lnTo>
                  <a:pt x="516" y="83"/>
                </a:lnTo>
                <a:lnTo>
                  <a:pt x="518" y="82"/>
                </a:lnTo>
                <a:lnTo>
                  <a:pt x="520" y="82"/>
                </a:lnTo>
                <a:lnTo>
                  <a:pt x="522" y="81"/>
                </a:lnTo>
                <a:lnTo>
                  <a:pt x="524" y="81"/>
                </a:lnTo>
                <a:lnTo>
                  <a:pt x="526" y="80"/>
                </a:lnTo>
                <a:lnTo>
                  <a:pt x="528" y="79"/>
                </a:lnTo>
                <a:lnTo>
                  <a:pt x="530" y="79"/>
                </a:lnTo>
                <a:lnTo>
                  <a:pt x="532" y="78"/>
                </a:lnTo>
                <a:lnTo>
                  <a:pt x="534" y="78"/>
                </a:lnTo>
                <a:lnTo>
                  <a:pt x="536" y="77"/>
                </a:lnTo>
                <a:lnTo>
                  <a:pt x="538" y="77"/>
                </a:lnTo>
                <a:lnTo>
                  <a:pt x="540" y="76"/>
                </a:lnTo>
                <a:lnTo>
                  <a:pt x="542" y="76"/>
                </a:lnTo>
                <a:lnTo>
                  <a:pt x="544" y="75"/>
                </a:lnTo>
                <a:lnTo>
                  <a:pt x="546" y="74"/>
                </a:lnTo>
                <a:lnTo>
                  <a:pt x="548" y="74"/>
                </a:lnTo>
                <a:lnTo>
                  <a:pt x="550" y="73"/>
                </a:lnTo>
                <a:lnTo>
                  <a:pt x="552" y="73"/>
                </a:lnTo>
                <a:lnTo>
                  <a:pt x="554" y="72"/>
                </a:lnTo>
                <a:lnTo>
                  <a:pt x="556" y="72"/>
                </a:lnTo>
                <a:lnTo>
                  <a:pt x="558" y="71"/>
                </a:lnTo>
                <a:lnTo>
                  <a:pt x="560" y="71"/>
                </a:lnTo>
                <a:lnTo>
                  <a:pt x="562" y="70"/>
                </a:lnTo>
                <a:lnTo>
                  <a:pt x="564" y="69"/>
                </a:lnTo>
                <a:lnTo>
                  <a:pt x="566" y="69"/>
                </a:lnTo>
                <a:lnTo>
                  <a:pt x="568" y="68"/>
                </a:lnTo>
                <a:lnTo>
                  <a:pt x="570" y="68"/>
                </a:lnTo>
                <a:lnTo>
                  <a:pt x="572" y="67"/>
                </a:lnTo>
                <a:lnTo>
                  <a:pt x="574" y="67"/>
                </a:lnTo>
                <a:lnTo>
                  <a:pt x="576" y="66"/>
                </a:lnTo>
                <a:lnTo>
                  <a:pt x="578" y="66"/>
                </a:lnTo>
                <a:lnTo>
                  <a:pt x="580" y="65"/>
                </a:lnTo>
                <a:lnTo>
                  <a:pt x="582" y="65"/>
                </a:lnTo>
                <a:lnTo>
                  <a:pt x="584" y="64"/>
                </a:lnTo>
                <a:lnTo>
                  <a:pt x="586" y="63"/>
                </a:lnTo>
                <a:lnTo>
                  <a:pt x="588" y="63"/>
                </a:lnTo>
                <a:lnTo>
                  <a:pt x="590" y="62"/>
                </a:lnTo>
                <a:lnTo>
                  <a:pt x="592" y="62"/>
                </a:lnTo>
                <a:lnTo>
                  <a:pt x="594" y="61"/>
                </a:lnTo>
                <a:lnTo>
                  <a:pt x="596" y="61"/>
                </a:lnTo>
                <a:lnTo>
                  <a:pt x="598" y="60"/>
                </a:lnTo>
                <a:lnTo>
                  <a:pt x="600" y="60"/>
                </a:lnTo>
                <a:lnTo>
                  <a:pt x="602" y="59"/>
                </a:lnTo>
                <a:lnTo>
                  <a:pt x="604" y="59"/>
                </a:lnTo>
                <a:lnTo>
                  <a:pt x="606" y="58"/>
                </a:lnTo>
                <a:lnTo>
                  <a:pt x="608" y="58"/>
                </a:lnTo>
                <a:lnTo>
                  <a:pt x="610" y="57"/>
                </a:lnTo>
                <a:lnTo>
                  <a:pt x="612" y="57"/>
                </a:lnTo>
                <a:lnTo>
                  <a:pt x="614" y="56"/>
                </a:lnTo>
                <a:lnTo>
                  <a:pt x="616" y="56"/>
                </a:lnTo>
                <a:lnTo>
                  <a:pt x="618" y="55"/>
                </a:lnTo>
                <a:lnTo>
                  <a:pt x="620" y="54"/>
                </a:lnTo>
                <a:lnTo>
                  <a:pt x="622" y="54"/>
                </a:lnTo>
                <a:lnTo>
                  <a:pt x="624" y="53"/>
                </a:lnTo>
                <a:lnTo>
                  <a:pt x="626" y="53"/>
                </a:lnTo>
                <a:lnTo>
                  <a:pt x="628" y="52"/>
                </a:lnTo>
                <a:lnTo>
                  <a:pt x="630" y="52"/>
                </a:lnTo>
                <a:lnTo>
                  <a:pt x="632" y="51"/>
                </a:lnTo>
                <a:lnTo>
                  <a:pt x="634" y="51"/>
                </a:lnTo>
                <a:lnTo>
                  <a:pt x="636" y="50"/>
                </a:lnTo>
                <a:lnTo>
                  <a:pt x="638" y="50"/>
                </a:lnTo>
                <a:lnTo>
                  <a:pt x="640" y="49"/>
                </a:lnTo>
                <a:lnTo>
                  <a:pt x="642" y="49"/>
                </a:lnTo>
                <a:lnTo>
                  <a:pt x="644" y="48"/>
                </a:lnTo>
                <a:lnTo>
                  <a:pt x="646" y="48"/>
                </a:lnTo>
                <a:lnTo>
                  <a:pt x="648" y="47"/>
                </a:lnTo>
                <a:lnTo>
                  <a:pt x="650" y="47"/>
                </a:lnTo>
                <a:lnTo>
                  <a:pt x="652" y="46"/>
                </a:lnTo>
                <a:lnTo>
                  <a:pt x="654" y="46"/>
                </a:lnTo>
                <a:lnTo>
                  <a:pt x="656" y="45"/>
                </a:lnTo>
                <a:lnTo>
                  <a:pt x="658" y="45"/>
                </a:lnTo>
                <a:lnTo>
                  <a:pt x="660" y="44"/>
                </a:lnTo>
                <a:lnTo>
                  <a:pt x="662" y="44"/>
                </a:lnTo>
                <a:lnTo>
                  <a:pt x="664" y="43"/>
                </a:lnTo>
                <a:lnTo>
                  <a:pt x="666" y="43"/>
                </a:lnTo>
                <a:lnTo>
                  <a:pt x="668" y="42"/>
                </a:lnTo>
                <a:lnTo>
                  <a:pt x="670" y="42"/>
                </a:lnTo>
                <a:lnTo>
                  <a:pt x="672" y="41"/>
                </a:lnTo>
                <a:lnTo>
                  <a:pt x="674" y="41"/>
                </a:lnTo>
                <a:lnTo>
                  <a:pt x="676" y="40"/>
                </a:lnTo>
                <a:lnTo>
                  <a:pt x="678" y="40"/>
                </a:lnTo>
                <a:lnTo>
                  <a:pt x="680" y="39"/>
                </a:lnTo>
                <a:lnTo>
                  <a:pt x="682" y="39"/>
                </a:lnTo>
                <a:lnTo>
                  <a:pt x="684" y="38"/>
                </a:lnTo>
                <a:lnTo>
                  <a:pt x="686" y="38"/>
                </a:lnTo>
                <a:lnTo>
                  <a:pt x="688" y="37"/>
                </a:lnTo>
                <a:lnTo>
                  <a:pt x="690" y="37"/>
                </a:lnTo>
                <a:lnTo>
                  <a:pt x="692" y="36"/>
                </a:lnTo>
                <a:lnTo>
                  <a:pt x="694" y="36"/>
                </a:lnTo>
                <a:lnTo>
                  <a:pt x="696" y="35"/>
                </a:lnTo>
                <a:lnTo>
                  <a:pt x="698" y="35"/>
                </a:lnTo>
                <a:lnTo>
                  <a:pt x="700" y="34"/>
                </a:lnTo>
                <a:lnTo>
                  <a:pt x="702" y="34"/>
                </a:lnTo>
                <a:lnTo>
                  <a:pt x="704" y="33"/>
                </a:lnTo>
                <a:lnTo>
                  <a:pt x="706" y="33"/>
                </a:lnTo>
                <a:lnTo>
                  <a:pt x="708" y="32"/>
                </a:lnTo>
                <a:lnTo>
                  <a:pt x="710" y="32"/>
                </a:lnTo>
                <a:lnTo>
                  <a:pt x="712" y="31"/>
                </a:lnTo>
                <a:lnTo>
                  <a:pt x="714" y="31"/>
                </a:lnTo>
                <a:lnTo>
                  <a:pt x="716" y="30"/>
                </a:lnTo>
                <a:lnTo>
                  <a:pt x="718" y="30"/>
                </a:lnTo>
                <a:lnTo>
                  <a:pt x="720" y="29"/>
                </a:lnTo>
                <a:lnTo>
                  <a:pt x="722" y="29"/>
                </a:lnTo>
                <a:lnTo>
                  <a:pt x="724" y="28"/>
                </a:lnTo>
                <a:lnTo>
                  <a:pt x="726" y="28"/>
                </a:lnTo>
                <a:lnTo>
                  <a:pt x="728" y="27"/>
                </a:lnTo>
                <a:lnTo>
                  <a:pt x="730" y="27"/>
                </a:lnTo>
                <a:lnTo>
                  <a:pt x="732" y="27"/>
                </a:lnTo>
                <a:lnTo>
                  <a:pt x="734" y="26"/>
                </a:lnTo>
                <a:lnTo>
                  <a:pt x="736" y="26"/>
                </a:lnTo>
                <a:lnTo>
                  <a:pt x="738" y="25"/>
                </a:lnTo>
                <a:lnTo>
                  <a:pt x="740" y="25"/>
                </a:lnTo>
                <a:lnTo>
                  <a:pt x="742" y="24"/>
                </a:lnTo>
                <a:lnTo>
                  <a:pt x="744" y="24"/>
                </a:lnTo>
                <a:lnTo>
                  <a:pt x="746" y="23"/>
                </a:lnTo>
                <a:lnTo>
                  <a:pt x="748" y="23"/>
                </a:lnTo>
                <a:lnTo>
                  <a:pt x="750" y="22"/>
                </a:lnTo>
                <a:lnTo>
                  <a:pt x="752" y="22"/>
                </a:lnTo>
                <a:lnTo>
                  <a:pt x="754" y="21"/>
                </a:lnTo>
                <a:lnTo>
                  <a:pt x="756" y="21"/>
                </a:lnTo>
                <a:lnTo>
                  <a:pt x="758" y="20"/>
                </a:lnTo>
                <a:lnTo>
                  <a:pt x="760" y="20"/>
                </a:lnTo>
                <a:lnTo>
                  <a:pt x="762" y="19"/>
                </a:lnTo>
                <a:lnTo>
                  <a:pt x="764" y="19"/>
                </a:lnTo>
                <a:lnTo>
                  <a:pt x="766" y="18"/>
                </a:lnTo>
                <a:lnTo>
                  <a:pt x="768" y="18"/>
                </a:lnTo>
                <a:lnTo>
                  <a:pt x="770" y="17"/>
                </a:lnTo>
                <a:lnTo>
                  <a:pt x="772" y="17"/>
                </a:lnTo>
                <a:lnTo>
                  <a:pt x="774" y="17"/>
                </a:lnTo>
                <a:lnTo>
                  <a:pt x="776" y="16"/>
                </a:lnTo>
                <a:lnTo>
                  <a:pt x="778" y="16"/>
                </a:lnTo>
                <a:lnTo>
                  <a:pt x="780" y="15"/>
                </a:lnTo>
                <a:lnTo>
                  <a:pt x="782" y="15"/>
                </a:lnTo>
                <a:lnTo>
                  <a:pt x="784" y="14"/>
                </a:lnTo>
                <a:lnTo>
                  <a:pt x="786" y="14"/>
                </a:lnTo>
                <a:lnTo>
                  <a:pt x="788" y="13"/>
                </a:lnTo>
                <a:lnTo>
                  <a:pt x="790" y="13"/>
                </a:lnTo>
                <a:lnTo>
                  <a:pt x="792" y="12"/>
                </a:lnTo>
                <a:lnTo>
                  <a:pt x="794" y="12"/>
                </a:lnTo>
                <a:lnTo>
                  <a:pt x="796" y="11"/>
                </a:lnTo>
                <a:lnTo>
                  <a:pt x="798" y="11"/>
                </a:lnTo>
                <a:lnTo>
                  <a:pt x="800" y="11"/>
                </a:lnTo>
                <a:lnTo>
                  <a:pt x="802" y="10"/>
                </a:lnTo>
                <a:lnTo>
                  <a:pt x="804" y="10"/>
                </a:lnTo>
                <a:lnTo>
                  <a:pt x="806" y="9"/>
                </a:lnTo>
                <a:lnTo>
                  <a:pt x="808" y="9"/>
                </a:lnTo>
                <a:lnTo>
                  <a:pt x="810" y="8"/>
                </a:lnTo>
                <a:lnTo>
                  <a:pt x="812" y="8"/>
                </a:lnTo>
                <a:lnTo>
                  <a:pt x="814" y="7"/>
                </a:lnTo>
                <a:lnTo>
                  <a:pt x="816" y="7"/>
                </a:lnTo>
                <a:lnTo>
                  <a:pt x="818" y="6"/>
                </a:lnTo>
                <a:lnTo>
                  <a:pt x="820" y="6"/>
                </a:lnTo>
                <a:lnTo>
                  <a:pt x="822" y="6"/>
                </a:lnTo>
                <a:lnTo>
                  <a:pt x="824" y="5"/>
                </a:lnTo>
                <a:lnTo>
                  <a:pt x="826" y="5"/>
                </a:lnTo>
                <a:lnTo>
                  <a:pt x="828" y="4"/>
                </a:lnTo>
                <a:lnTo>
                  <a:pt x="830" y="4"/>
                </a:lnTo>
                <a:lnTo>
                  <a:pt x="832" y="3"/>
                </a:lnTo>
                <a:lnTo>
                  <a:pt x="834" y="3"/>
                </a:lnTo>
                <a:lnTo>
                  <a:pt x="836" y="2"/>
                </a:lnTo>
                <a:lnTo>
                  <a:pt x="838" y="2"/>
                </a:lnTo>
                <a:lnTo>
                  <a:pt x="840" y="1"/>
                </a:lnTo>
                <a:lnTo>
                  <a:pt x="842" y="1"/>
                </a:lnTo>
                <a:lnTo>
                  <a:pt x="844" y="1"/>
                </a:lnTo>
                <a:lnTo>
                  <a:pt x="845" y="0"/>
                </a:lnTo>
              </a:path>
            </a:pathLst>
          </a:custGeom>
          <a:noFill/>
          <a:ln w="2222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44" name="Freeform 131"/>
          <p:cNvSpPr>
            <a:spLocks/>
          </p:cNvSpPr>
          <p:nvPr/>
        </p:nvSpPr>
        <p:spPr bwMode="auto">
          <a:xfrm>
            <a:off x="660400" y="5264150"/>
            <a:ext cx="2549525" cy="787400"/>
          </a:xfrm>
          <a:custGeom>
            <a:avLst/>
            <a:gdLst>
              <a:gd name="T0" fmla="*/ 2147483647 w 845"/>
              <a:gd name="T1" fmla="*/ 2147483647 h 116"/>
              <a:gd name="T2" fmla="*/ 2147483647 w 845"/>
              <a:gd name="T3" fmla="*/ 2147483647 h 116"/>
              <a:gd name="T4" fmla="*/ 2147483647 w 845"/>
              <a:gd name="T5" fmla="*/ 2147483647 h 116"/>
              <a:gd name="T6" fmla="*/ 2147483647 w 845"/>
              <a:gd name="T7" fmla="*/ 2147483647 h 116"/>
              <a:gd name="T8" fmla="*/ 2147483647 w 845"/>
              <a:gd name="T9" fmla="*/ 2147483647 h 116"/>
              <a:gd name="T10" fmla="*/ 2147483647 w 845"/>
              <a:gd name="T11" fmla="*/ 2147483647 h 116"/>
              <a:gd name="T12" fmla="*/ 2147483647 w 845"/>
              <a:gd name="T13" fmla="*/ 2147483647 h 116"/>
              <a:gd name="T14" fmla="*/ 2147483647 w 845"/>
              <a:gd name="T15" fmla="*/ 2147483647 h 116"/>
              <a:gd name="T16" fmla="*/ 2147483647 w 845"/>
              <a:gd name="T17" fmla="*/ 2147483647 h 116"/>
              <a:gd name="T18" fmla="*/ 2147483647 w 845"/>
              <a:gd name="T19" fmla="*/ 2147483647 h 116"/>
              <a:gd name="T20" fmla="*/ 2147483647 w 845"/>
              <a:gd name="T21" fmla="*/ 2147483647 h 116"/>
              <a:gd name="T22" fmla="*/ 2147483647 w 845"/>
              <a:gd name="T23" fmla="*/ 2147483647 h 116"/>
              <a:gd name="T24" fmla="*/ 2147483647 w 845"/>
              <a:gd name="T25" fmla="*/ 2147483647 h 116"/>
              <a:gd name="T26" fmla="*/ 2147483647 w 845"/>
              <a:gd name="T27" fmla="*/ 2147483647 h 116"/>
              <a:gd name="T28" fmla="*/ 2147483647 w 845"/>
              <a:gd name="T29" fmla="*/ 2147483647 h 116"/>
              <a:gd name="T30" fmla="*/ 2147483647 w 845"/>
              <a:gd name="T31" fmla="*/ 2147483647 h 116"/>
              <a:gd name="T32" fmla="*/ 2147483647 w 845"/>
              <a:gd name="T33" fmla="*/ 2147483647 h 116"/>
              <a:gd name="T34" fmla="*/ 2147483647 w 845"/>
              <a:gd name="T35" fmla="*/ 2147483647 h 116"/>
              <a:gd name="T36" fmla="*/ 2147483647 w 845"/>
              <a:gd name="T37" fmla="*/ 2147483647 h 116"/>
              <a:gd name="T38" fmla="*/ 2147483647 w 845"/>
              <a:gd name="T39" fmla="*/ 2147483647 h 116"/>
              <a:gd name="T40" fmla="*/ 2147483647 w 845"/>
              <a:gd name="T41" fmla="*/ 2147483647 h 116"/>
              <a:gd name="T42" fmla="*/ 2147483647 w 845"/>
              <a:gd name="T43" fmla="*/ 2147483647 h 116"/>
              <a:gd name="T44" fmla="*/ 2147483647 w 845"/>
              <a:gd name="T45" fmla="*/ 2147483647 h 116"/>
              <a:gd name="T46" fmla="*/ 2147483647 w 845"/>
              <a:gd name="T47" fmla="*/ 2147483647 h 116"/>
              <a:gd name="T48" fmla="*/ 2147483647 w 845"/>
              <a:gd name="T49" fmla="*/ 2147483647 h 116"/>
              <a:gd name="T50" fmla="*/ 2147483647 w 845"/>
              <a:gd name="T51" fmla="*/ 2147483647 h 116"/>
              <a:gd name="T52" fmla="*/ 2147483647 w 845"/>
              <a:gd name="T53" fmla="*/ 2147483647 h 116"/>
              <a:gd name="T54" fmla="*/ 2147483647 w 845"/>
              <a:gd name="T55" fmla="*/ 2147483647 h 116"/>
              <a:gd name="T56" fmla="*/ 2147483647 w 845"/>
              <a:gd name="T57" fmla="*/ 2147483647 h 116"/>
              <a:gd name="T58" fmla="*/ 2147483647 w 845"/>
              <a:gd name="T59" fmla="*/ 2147483647 h 116"/>
              <a:gd name="T60" fmla="*/ 2147483647 w 845"/>
              <a:gd name="T61" fmla="*/ 2147483647 h 116"/>
              <a:gd name="T62" fmla="*/ 2147483647 w 845"/>
              <a:gd name="T63" fmla="*/ 2147483647 h 116"/>
              <a:gd name="T64" fmla="*/ 2147483647 w 845"/>
              <a:gd name="T65" fmla="*/ 2147483647 h 116"/>
              <a:gd name="T66" fmla="*/ 2147483647 w 845"/>
              <a:gd name="T67" fmla="*/ 2147483647 h 116"/>
              <a:gd name="T68" fmla="*/ 2147483647 w 845"/>
              <a:gd name="T69" fmla="*/ 2147483647 h 116"/>
              <a:gd name="T70" fmla="*/ 2147483647 w 845"/>
              <a:gd name="T71" fmla="*/ 2147483647 h 116"/>
              <a:gd name="T72" fmla="*/ 2147483647 w 845"/>
              <a:gd name="T73" fmla="*/ 2147483647 h 116"/>
              <a:gd name="T74" fmla="*/ 2147483647 w 845"/>
              <a:gd name="T75" fmla="*/ 2147483647 h 116"/>
              <a:gd name="T76" fmla="*/ 2147483647 w 845"/>
              <a:gd name="T77" fmla="*/ 2147483647 h 116"/>
              <a:gd name="T78" fmla="*/ 2147483647 w 845"/>
              <a:gd name="T79" fmla="*/ 2147483647 h 116"/>
              <a:gd name="T80" fmla="*/ 2147483647 w 845"/>
              <a:gd name="T81" fmla="*/ 2147483647 h 116"/>
              <a:gd name="T82" fmla="*/ 2147483647 w 845"/>
              <a:gd name="T83" fmla="*/ 2147483647 h 116"/>
              <a:gd name="T84" fmla="*/ 2147483647 w 845"/>
              <a:gd name="T85" fmla="*/ 2147483647 h 116"/>
              <a:gd name="T86" fmla="*/ 2147483647 w 845"/>
              <a:gd name="T87" fmla="*/ 2147483647 h 116"/>
              <a:gd name="T88" fmla="*/ 2147483647 w 845"/>
              <a:gd name="T89" fmla="*/ 2147483647 h 116"/>
              <a:gd name="T90" fmla="*/ 2147483647 w 845"/>
              <a:gd name="T91" fmla="*/ 2147483647 h 116"/>
              <a:gd name="T92" fmla="*/ 2147483647 w 845"/>
              <a:gd name="T93" fmla="*/ 2147483647 h 116"/>
              <a:gd name="T94" fmla="*/ 2147483647 w 845"/>
              <a:gd name="T95" fmla="*/ 2147483647 h 116"/>
              <a:gd name="T96" fmla="*/ 2147483647 w 845"/>
              <a:gd name="T97" fmla="*/ 2147483647 h 116"/>
              <a:gd name="T98" fmla="*/ 2147483647 w 845"/>
              <a:gd name="T99" fmla="*/ 2147483647 h 116"/>
              <a:gd name="T100" fmla="*/ 2147483647 w 845"/>
              <a:gd name="T101" fmla="*/ 2147483647 h 116"/>
              <a:gd name="T102" fmla="*/ 2147483647 w 845"/>
              <a:gd name="T103" fmla="*/ 2147483647 h 116"/>
              <a:gd name="T104" fmla="*/ 2147483647 w 845"/>
              <a:gd name="T105" fmla="*/ 2147483647 h 116"/>
              <a:gd name="T106" fmla="*/ 2147483647 w 845"/>
              <a:gd name="T107" fmla="*/ 2147483647 h 116"/>
              <a:gd name="T108" fmla="*/ 2147483647 w 845"/>
              <a:gd name="T109" fmla="*/ 2147483647 h 116"/>
              <a:gd name="T110" fmla="*/ 2147483647 w 845"/>
              <a:gd name="T111" fmla="*/ 2147483647 h 116"/>
              <a:gd name="T112" fmla="*/ 2147483647 w 845"/>
              <a:gd name="T113" fmla="*/ 2147483647 h 116"/>
              <a:gd name="T114" fmla="*/ 2147483647 w 845"/>
              <a:gd name="T115" fmla="*/ 2147483647 h 116"/>
              <a:gd name="T116" fmla="*/ 2147483647 w 845"/>
              <a:gd name="T117" fmla="*/ 2147483647 h 116"/>
              <a:gd name="T118" fmla="*/ 2147483647 w 845"/>
              <a:gd name="T119" fmla="*/ 2147483647 h 11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845"/>
              <a:gd name="T181" fmla="*/ 0 h 116"/>
              <a:gd name="T182" fmla="*/ 845 w 845"/>
              <a:gd name="T183" fmla="*/ 116 h 11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845" h="116">
                <a:moveTo>
                  <a:pt x="0" y="116"/>
                </a:moveTo>
                <a:lnTo>
                  <a:pt x="2" y="115"/>
                </a:lnTo>
                <a:lnTo>
                  <a:pt x="4" y="113"/>
                </a:lnTo>
                <a:lnTo>
                  <a:pt x="6" y="112"/>
                </a:lnTo>
                <a:lnTo>
                  <a:pt x="8" y="111"/>
                </a:lnTo>
                <a:lnTo>
                  <a:pt x="10" y="109"/>
                </a:lnTo>
                <a:lnTo>
                  <a:pt x="12" y="108"/>
                </a:lnTo>
                <a:lnTo>
                  <a:pt x="14" y="107"/>
                </a:lnTo>
                <a:lnTo>
                  <a:pt x="16" y="106"/>
                </a:lnTo>
                <a:lnTo>
                  <a:pt x="18" y="106"/>
                </a:lnTo>
                <a:lnTo>
                  <a:pt x="20" y="105"/>
                </a:lnTo>
                <a:lnTo>
                  <a:pt x="22" y="104"/>
                </a:lnTo>
                <a:lnTo>
                  <a:pt x="24" y="103"/>
                </a:lnTo>
                <a:lnTo>
                  <a:pt x="26" y="102"/>
                </a:lnTo>
                <a:lnTo>
                  <a:pt x="28" y="101"/>
                </a:lnTo>
                <a:lnTo>
                  <a:pt x="30" y="101"/>
                </a:lnTo>
                <a:lnTo>
                  <a:pt x="32" y="100"/>
                </a:lnTo>
                <a:lnTo>
                  <a:pt x="34" y="99"/>
                </a:lnTo>
                <a:lnTo>
                  <a:pt x="36" y="99"/>
                </a:lnTo>
                <a:lnTo>
                  <a:pt x="38" y="98"/>
                </a:lnTo>
                <a:lnTo>
                  <a:pt x="40" y="97"/>
                </a:lnTo>
                <a:lnTo>
                  <a:pt x="42" y="97"/>
                </a:lnTo>
                <a:lnTo>
                  <a:pt x="44" y="96"/>
                </a:lnTo>
                <a:lnTo>
                  <a:pt x="46" y="95"/>
                </a:lnTo>
                <a:lnTo>
                  <a:pt x="48" y="95"/>
                </a:lnTo>
                <a:lnTo>
                  <a:pt x="50" y="94"/>
                </a:lnTo>
                <a:lnTo>
                  <a:pt x="52" y="94"/>
                </a:lnTo>
                <a:lnTo>
                  <a:pt x="54" y="93"/>
                </a:lnTo>
                <a:lnTo>
                  <a:pt x="56" y="93"/>
                </a:lnTo>
                <a:lnTo>
                  <a:pt x="58" y="92"/>
                </a:lnTo>
                <a:lnTo>
                  <a:pt x="60" y="92"/>
                </a:lnTo>
                <a:lnTo>
                  <a:pt x="62" y="91"/>
                </a:lnTo>
                <a:lnTo>
                  <a:pt x="64" y="90"/>
                </a:lnTo>
                <a:lnTo>
                  <a:pt x="66" y="90"/>
                </a:lnTo>
                <a:lnTo>
                  <a:pt x="68" y="89"/>
                </a:lnTo>
                <a:lnTo>
                  <a:pt x="70" y="89"/>
                </a:lnTo>
                <a:lnTo>
                  <a:pt x="72" y="88"/>
                </a:lnTo>
                <a:lnTo>
                  <a:pt x="74" y="88"/>
                </a:lnTo>
                <a:lnTo>
                  <a:pt x="76" y="87"/>
                </a:lnTo>
                <a:lnTo>
                  <a:pt x="78" y="87"/>
                </a:lnTo>
                <a:lnTo>
                  <a:pt x="80" y="87"/>
                </a:lnTo>
                <a:lnTo>
                  <a:pt x="82" y="86"/>
                </a:lnTo>
                <a:lnTo>
                  <a:pt x="84" y="86"/>
                </a:lnTo>
                <a:lnTo>
                  <a:pt x="86" y="85"/>
                </a:lnTo>
                <a:lnTo>
                  <a:pt x="88" y="85"/>
                </a:lnTo>
                <a:lnTo>
                  <a:pt x="90" y="84"/>
                </a:lnTo>
                <a:lnTo>
                  <a:pt x="92" y="84"/>
                </a:lnTo>
                <a:lnTo>
                  <a:pt x="94" y="83"/>
                </a:lnTo>
                <a:lnTo>
                  <a:pt x="96" y="83"/>
                </a:lnTo>
                <a:lnTo>
                  <a:pt x="98" y="82"/>
                </a:lnTo>
                <a:lnTo>
                  <a:pt x="100" y="82"/>
                </a:lnTo>
                <a:lnTo>
                  <a:pt x="102" y="82"/>
                </a:lnTo>
                <a:lnTo>
                  <a:pt x="104" y="81"/>
                </a:lnTo>
                <a:lnTo>
                  <a:pt x="106" y="81"/>
                </a:lnTo>
                <a:lnTo>
                  <a:pt x="108" y="80"/>
                </a:lnTo>
                <a:lnTo>
                  <a:pt x="110" y="80"/>
                </a:lnTo>
                <a:lnTo>
                  <a:pt x="112" y="80"/>
                </a:lnTo>
                <a:lnTo>
                  <a:pt x="114" y="79"/>
                </a:lnTo>
                <a:lnTo>
                  <a:pt x="116" y="79"/>
                </a:lnTo>
                <a:lnTo>
                  <a:pt x="118" y="78"/>
                </a:lnTo>
                <a:lnTo>
                  <a:pt x="120" y="78"/>
                </a:lnTo>
                <a:lnTo>
                  <a:pt x="122" y="78"/>
                </a:lnTo>
                <a:lnTo>
                  <a:pt x="124" y="77"/>
                </a:lnTo>
                <a:lnTo>
                  <a:pt x="126" y="77"/>
                </a:lnTo>
                <a:lnTo>
                  <a:pt x="128" y="77"/>
                </a:lnTo>
                <a:lnTo>
                  <a:pt x="130" y="76"/>
                </a:lnTo>
                <a:lnTo>
                  <a:pt x="132" y="76"/>
                </a:lnTo>
                <a:lnTo>
                  <a:pt x="134" y="75"/>
                </a:lnTo>
                <a:lnTo>
                  <a:pt x="136" y="75"/>
                </a:lnTo>
                <a:lnTo>
                  <a:pt x="138" y="75"/>
                </a:lnTo>
                <a:lnTo>
                  <a:pt x="140" y="74"/>
                </a:lnTo>
                <a:lnTo>
                  <a:pt x="142" y="74"/>
                </a:lnTo>
                <a:lnTo>
                  <a:pt x="144" y="74"/>
                </a:lnTo>
                <a:lnTo>
                  <a:pt x="146" y="73"/>
                </a:lnTo>
                <a:lnTo>
                  <a:pt x="148" y="73"/>
                </a:lnTo>
                <a:lnTo>
                  <a:pt x="150" y="73"/>
                </a:lnTo>
                <a:lnTo>
                  <a:pt x="152" y="72"/>
                </a:lnTo>
                <a:lnTo>
                  <a:pt x="154" y="72"/>
                </a:lnTo>
                <a:lnTo>
                  <a:pt x="156" y="71"/>
                </a:lnTo>
                <a:lnTo>
                  <a:pt x="158" y="71"/>
                </a:lnTo>
                <a:lnTo>
                  <a:pt x="160" y="71"/>
                </a:lnTo>
                <a:lnTo>
                  <a:pt x="162" y="70"/>
                </a:lnTo>
                <a:lnTo>
                  <a:pt x="164" y="70"/>
                </a:lnTo>
                <a:lnTo>
                  <a:pt x="166" y="70"/>
                </a:lnTo>
                <a:lnTo>
                  <a:pt x="168" y="69"/>
                </a:lnTo>
                <a:lnTo>
                  <a:pt x="170" y="69"/>
                </a:lnTo>
                <a:lnTo>
                  <a:pt x="172" y="69"/>
                </a:lnTo>
                <a:lnTo>
                  <a:pt x="174" y="69"/>
                </a:lnTo>
                <a:lnTo>
                  <a:pt x="176" y="68"/>
                </a:lnTo>
                <a:lnTo>
                  <a:pt x="178" y="68"/>
                </a:lnTo>
                <a:lnTo>
                  <a:pt x="180" y="68"/>
                </a:lnTo>
                <a:lnTo>
                  <a:pt x="182" y="67"/>
                </a:lnTo>
                <a:lnTo>
                  <a:pt x="184" y="67"/>
                </a:lnTo>
                <a:lnTo>
                  <a:pt x="186" y="67"/>
                </a:lnTo>
                <a:lnTo>
                  <a:pt x="188" y="66"/>
                </a:lnTo>
                <a:lnTo>
                  <a:pt x="190" y="66"/>
                </a:lnTo>
                <a:lnTo>
                  <a:pt x="192" y="66"/>
                </a:lnTo>
                <a:lnTo>
                  <a:pt x="194" y="65"/>
                </a:lnTo>
                <a:lnTo>
                  <a:pt x="196" y="65"/>
                </a:lnTo>
                <a:lnTo>
                  <a:pt x="198" y="65"/>
                </a:lnTo>
                <a:lnTo>
                  <a:pt x="200" y="64"/>
                </a:lnTo>
                <a:lnTo>
                  <a:pt x="202" y="64"/>
                </a:lnTo>
                <a:lnTo>
                  <a:pt x="204" y="64"/>
                </a:lnTo>
                <a:lnTo>
                  <a:pt x="206" y="64"/>
                </a:lnTo>
                <a:lnTo>
                  <a:pt x="208" y="63"/>
                </a:lnTo>
                <a:lnTo>
                  <a:pt x="210" y="63"/>
                </a:lnTo>
                <a:lnTo>
                  <a:pt x="212" y="63"/>
                </a:lnTo>
                <a:lnTo>
                  <a:pt x="214" y="62"/>
                </a:lnTo>
                <a:lnTo>
                  <a:pt x="216" y="62"/>
                </a:lnTo>
                <a:lnTo>
                  <a:pt x="218" y="62"/>
                </a:lnTo>
                <a:lnTo>
                  <a:pt x="220" y="61"/>
                </a:lnTo>
                <a:lnTo>
                  <a:pt x="222" y="61"/>
                </a:lnTo>
                <a:lnTo>
                  <a:pt x="224" y="61"/>
                </a:lnTo>
                <a:lnTo>
                  <a:pt x="226" y="61"/>
                </a:lnTo>
                <a:lnTo>
                  <a:pt x="228" y="60"/>
                </a:lnTo>
                <a:lnTo>
                  <a:pt x="230" y="60"/>
                </a:lnTo>
                <a:lnTo>
                  <a:pt x="232" y="60"/>
                </a:lnTo>
                <a:lnTo>
                  <a:pt x="234" y="59"/>
                </a:lnTo>
                <a:lnTo>
                  <a:pt x="236" y="59"/>
                </a:lnTo>
                <a:lnTo>
                  <a:pt x="238" y="59"/>
                </a:lnTo>
                <a:lnTo>
                  <a:pt x="240" y="59"/>
                </a:lnTo>
                <a:lnTo>
                  <a:pt x="242" y="58"/>
                </a:lnTo>
                <a:lnTo>
                  <a:pt x="244" y="58"/>
                </a:lnTo>
                <a:lnTo>
                  <a:pt x="246" y="58"/>
                </a:lnTo>
                <a:lnTo>
                  <a:pt x="248" y="58"/>
                </a:lnTo>
                <a:lnTo>
                  <a:pt x="250" y="57"/>
                </a:lnTo>
                <a:lnTo>
                  <a:pt x="252" y="57"/>
                </a:lnTo>
                <a:lnTo>
                  <a:pt x="254" y="57"/>
                </a:lnTo>
                <a:lnTo>
                  <a:pt x="256" y="56"/>
                </a:lnTo>
                <a:lnTo>
                  <a:pt x="258" y="56"/>
                </a:lnTo>
                <a:lnTo>
                  <a:pt x="260" y="56"/>
                </a:lnTo>
                <a:lnTo>
                  <a:pt x="262" y="56"/>
                </a:lnTo>
                <a:lnTo>
                  <a:pt x="264" y="55"/>
                </a:lnTo>
                <a:lnTo>
                  <a:pt x="266" y="55"/>
                </a:lnTo>
                <a:lnTo>
                  <a:pt x="268" y="55"/>
                </a:lnTo>
                <a:lnTo>
                  <a:pt x="270" y="55"/>
                </a:lnTo>
                <a:lnTo>
                  <a:pt x="272" y="54"/>
                </a:lnTo>
                <a:lnTo>
                  <a:pt x="274" y="54"/>
                </a:lnTo>
                <a:lnTo>
                  <a:pt x="276" y="54"/>
                </a:lnTo>
                <a:lnTo>
                  <a:pt x="278" y="54"/>
                </a:lnTo>
                <a:lnTo>
                  <a:pt x="280" y="53"/>
                </a:lnTo>
                <a:lnTo>
                  <a:pt x="282" y="53"/>
                </a:lnTo>
                <a:lnTo>
                  <a:pt x="284" y="53"/>
                </a:lnTo>
                <a:lnTo>
                  <a:pt x="286" y="53"/>
                </a:lnTo>
                <a:lnTo>
                  <a:pt x="288" y="52"/>
                </a:lnTo>
                <a:lnTo>
                  <a:pt x="290" y="52"/>
                </a:lnTo>
                <a:lnTo>
                  <a:pt x="292" y="52"/>
                </a:lnTo>
                <a:lnTo>
                  <a:pt x="294" y="52"/>
                </a:lnTo>
                <a:lnTo>
                  <a:pt x="296" y="51"/>
                </a:lnTo>
                <a:lnTo>
                  <a:pt x="298" y="51"/>
                </a:lnTo>
                <a:lnTo>
                  <a:pt x="300" y="51"/>
                </a:lnTo>
                <a:lnTo>
                  <a:pt x="302" y="51"/>
                </a:lnTo>
                <a:lnTo>
                  <a:pt x="304" y="50"/>
                </a:lnTo>
                <a:lnTo>
                  <a:pt x="306" y="50"/>
                </a:lnTo>
                <a:lnTo>
                  <a:pt x="308" y="50"/>
                </a:lnTo>
                <a:lnTo>
                  <a:pt x="310" y="50"/>
                </a:lnTo>
                <a:lnTo>
                  <a:pt x="312" y="49"/>
                </a:lnTo>
                <a:lnTo>
                  <a:pt x="314" y="49"/>
                </a:lnTo>
                <a:lnTo>
                  <a:pt x="316" y="49"/>
                </a:lnTo>
                <a:lnTo>
                  <a:pt x="318" y="49"/>
                </a:lnTo>
                <a:lnTo>
                  <a:pt x="320" y="48"/>
                </a:lnTo>
                <a:lnTo>
                  <a:pt x="322" y="48"/>
                </a:lnTo>
                <a:lnTo>
                  <a:pt x="324" y="48"/>
                </a:lnTo>
                <a:lnTo>
                  <a:pt x="326" y="48"/>
                </a:lnTo>
                <a:lnTo>
                  <a:pt x="328" y="47"/>
                </a:lnTo>
                <a:lnTo>
                  <a:pt x="330" y="47"/>
                </a:lnTo>
                <a:lnTo>
                  <a:pt x="332" y="47"/>
                </a:lnTo>
                <a:lnTo>
                  <a:pt x="334" y="47"/>
                </a:lnTo>
                <a:lnTo>
                  <a:pt x="336" y="46"/>
                </a:lnTo>
                <a:lnTo>
                  <a:pt x="338" y="46"/>
                </a:lnTo>
                <a:lnTo>
                  <a:pt x="340" y="46"/>
                </a:lnTo>
                <a:lnTo>
                  <a:pt x="342" y="46"/>
                </a:lnTo>
                <a:lnTo>
                  <a:pt x="344" y="45"/>
                </a:lnTo>
                <a:lnTo>
                  <a:pt x="346" y="45"/>
                </a:lnTo>
                <a:lnTo>
                  <a:pt x="348" y="45"/>
                </a:lnTo>
                <a:lnTo>
                  <a:pt x="350" y="45"/>
                </a:lnTo>
                <a:lnTo>
                  <a:pt x="352" y="45"/>
                </a:lnTo>
                <a:lnTo>
                  <a:pt x="354" y="44"/>
                </a:lnTo>
                <a:lnTo>
                  <a:pt x="356" y="44"/>
                </a:lnTo>
                <a:lnTo>
                  <a:pt x="358" y="44"/>
                </a:lnTo>
                <a:lnTo>
                  <a:pt x="360" y="44"/>
                </a:lnTo>
                <a:lnTo>
                  <a:pt x="362" y="43"/>
                </a:lnTo>
                <a:lnTo>
                  <a:pt x="364" y="43"/>
                </a:lnTo>
                <a:lnTo>
                  <a:pt x="366" y="43"/>
                </a:lnTo>
                <a:lnTo>
                  <a:pt x="368" y="43"/>
                </a:lnTo>
                <a:lnTo>
                  <a:pt x="370" y="43"/>
                </a:lnTo>
                <a:lnTo>
                  <a:pt x="372" y="42"/>
                </a:lnTo>
                <a:lnTo>
                  <a:pt x="374" y="42"/>
                </a:lnTo>
                <a:lnTo>
                  <a:pt x="376" y="42"/>
                </a:lnTo>
                <a:lnTo>
                  <a:pt x="378" y="42"/>
                </a:lnTo>
                <a:lnTo>
                  <a:pt x="380" y="41"/>
                </a:lnTo>
                <a:lnTo>
                  <a:pt x="382" y="41"/>
                </a:lnTo>
                <a:lnTo>
                  <a:pt x="384" y="41"/>
                </a:lnTo>
                <a:lnTo>
                  <a:pt x="386" y="41"/>
                </a:lnTo>
                <a:lnTo>
                  <a:pt x="388" y="41"/>
                </a:lnTo>
                <a:lnTo>
                  <a:pt x="390" y="40"/>
                </a:lnTo>
                <a:lnTo>
                  <a:pt x="392" y="40"/>
                </a:lnTo>
                <a:lnTo>
                  <a:pt x="394" y="40"/>
                </a:lnTo>
                <a:lnTo>
                  <a:pt x="396" y="40"/>
                </a:lnTo>
                <a:lnTo>
                  <a:pt x="398" y="39"/>
                </a:lnTo>
                <a:lnTo>
                  <a:pt x="400" y="39"/>
                </a:lnTo>
                <a:lnTo>
                  <a:pt x="402" y="39"/>
                </a:lnTo>
                <a:lnTo>
                  <a:pt x="404" y="39"/>
                </a:lnTo>
                <a:lnTo>
                  <a:pt x="406" y="39"/>
                </a:lnTo>
                <a:lnTo>
                  <a:pt x="408" y="38"/>
                </a:lnTo>
                <a:lnTo>
                  <a:pt x="410" y="38"/>
                </a:lnTo>
                <a:lnTo>
                  <a:pt x="412" y="38"/>
                </a:lnTo>
                <a:lnTo>
                  <a:pt x="414" y="38"/>
                </a:lnTo>
                <a:lnTo>
                  <a:pt x="416" y="38"/>
                </a:lnTo>
                <a:lnTo>
                  <a:pt x="418" y="37"/>
                </a:lnTo>
                <a:lnTo>
                  <a:pt x="420" y="37"/>
                </a:lnTo>
                <a:lnTo>
                  <a:pt x="422" y="37"/>
                </a:lnTo>
                <a:lnTo>
                  <a:pt x="424" y="37"/>
                </a:lnTo>
                <a:lnTo>
                  <a:pt x="426" y="36"/>
                </a:lnTo>
                <a:lnTo>
                  <a:pt x="428" y="36"/>
                </a:lnTo>
                <a:lnTo>
                  <a:pt x="430" y="36"/>
                </a:lnTo>
                <a:lnTo>
                  <a:pt x="432" y="36"/>
                </a:lnTo>
                <a:lnTo>
                  <a:pt x="434" y="36"/>
                </a:lnTo>
                <a:lnTo>
                  <a:pt x="436" y="35"/>
                </a:lnTo>
                <a:lnTo>
                  <a:pt x="438" y="35"/>
                </a:lnTo>
                <a:lnTo>
                  <a:pt x="440" y="35"/>
                </a:lnTo>
                <a:lnTo>
                  <a:pt x="442" y="35"/>
                </a:lnTo>
                <a:lnTo>
                  <a:pt x="444" y="35"/>
                </a:lnTo>
                <a:lnTo>
                  <a:pt x="446" y="34"/>
                </a:lnTo>
                <a:lnTo>
                  <a:pt x="448" y="34"/>
                </a:lnTo>
                <a:lnTo>
                  <a:pt x="450" y="34"/>
                </a:lnTo>
                <a:lnTo>
                  <a:pt x="452" y="34"/>
                </a:lnTo>
                <a:lnTo>
                  <a:pt x="454" y="34"/>
                </a:lnTo>
                <a:lnTo>
                  <a:pt x="456" y="33"/>
                </a:lnTo>
                <a:lnTo>
                  <a:pt x="458" y="33"/>
                </a:lnTo>
                <a:lnTo>
                  <a:pt x="460" y="33"/>
                </a:lnTo>
                <a:lnTo>
                  <a:pt x="462" y="33"/>
                </a:lnTo>
                <a:lnTo>
                  <a:pt x="464" y="33"/>
                </a:lnTo>
                <a:lnTo>
                  <a:pt x="466" y="32"/>
                </a:lnTo>
                <a:lnTo>
                  <a:pt x="468" y="32"/>
                </a:lnTo>
                <a:lnTo>
                  <a:pt x="470" y="32"/>
                </a:lnTo>
                <a:lnTo>
                  <a:pt x="472" y="32"/>
                </a:lnTo>
                <a:lnTo>
                  <a:pt x="474" y="32"/>
                </a:lnTo>
                <a:lnTo>
                  <a:pt x="476" y="31"/>
                </a:lnTo>
                <a:lnTo>
                  <a:pt x="478" y="31"/>
                </a:lnTo>
                <a:lnTo>
                  <a:pt x="480" y="31"/>
                </a:lnTo>
                <a:lnTo>
                  <a:pt x="482" y="31"/>
                </a:lnTo>
                <a:lnTo>
                  <a:pt x="484" y="31"/>
                </a:lnTo>
                <a:lnTo>
                  <a:pt x="486" y="30"/>
                </a:lnTo>
                <a:lnTo>
                  <a:pt x="488" y="30"/>
                </a:lnTo>
                <a:lnTo>
                  <a:pt x="490" y="30"/>
                </a:lnTo>
                <a:lnTo>
                  <a:pt x="492" y="30"/>
                </a:lnTo>
                <a:lnTo>
                  <a:pt x="494" y="30"/>
                </a:lnTo>
                <a:lnTo>
                  <a:pt x="496" y="29"/>
                </a:lnTo>
                <a:lnTo>
                  <a:pt x="498" y="29"/>
                </a:lnTo>
                <a:lnTo>
                  <a:pt x="500" y="29"/>
                </a:lnTo>
                <a:lnTo>
                  <a:pt x="502" y="29"/>
                </a:lnTo>
                <a:lnTo>
                  <a:pt x="504" y="29"/>
                </a:lnTo>
                <a:lnTo>
                  <a:pt x="506" y="28"/>
                </a:lnTo>
                <a:lnTo>
                  <a:pt x="508" y="28"/>
                </a:lnTo>
                <a:lnTo>
                  <a:pt x="510" y="28"/>
                </a:lnTo>
                <a:lnTo>
                  <a:pt x="512" y="28"/>
                </a:lnTo>
                <a:lnTo>
                  <a:pt x="514" y="28"/>
                </a:lnTo>
                <a:lnTo>
                  <a:pt x="516" y="28"/>
                </a:lnTo>
                <a:lnTo>
                  <a:pt x="518" y="27"/>
                </a:lnTo>
                <a:lnTo>
                  <a:pt x="520" y="27"/>
                </a:lnTo>
                <a:lnTo>
                  <a:pt x="522" y="27"/>
                </a:lnTo>
                <a:lnTo>
                  <a:pt x="524" y="27"/>
                </a:lnTo>
                <a:lnTo>
                  <a:pt x="526" y="27"/>
                </a:lnTo>
                <a:lnTo>
                  <a:pt x="528" y="26"/>
                </a:lnTo>
                <a:lnTo>
                  <a:pt x="530" y="26"/>
                </a:lnTo>
                <a:lnTo>
                  <a:pt x="532" y="26"/>
                </a:lnTo>
                <a:lnTo>
                  <a:pt x="534" y="26"/>
                </a:lnTo>
                <a:lnTo>
                  <a:pt x="536" y="26"/>
                </a:lnTo>
                <a:lnTo>
                  <a:pt x="538" y="25"/>
                </a:lnTo>
                <a:lnTo>
                  <a:pt x="540" y="25"/>
                </a:lnTo>
                <a:lnTo>
                  <a:pt x="542" y="25"/>
                </a:lnTo>
                <a:lnTo>
                  <a:pt x="544" y="25"/>
                </a:lnTo>
                <a:lnTo>
                  <a:pt x="546" y="25"/>
                </a:lnTo>
                <a:lnTo>
                  <a:pt x="548" y="25"/>
                </a:lnTo>
                <a:lnTo>
                  <a:pt x="550" y="24"/>
                </a:lnTo>
                <a:lnTo>
                  <a:pt x="552" y="24"/>
                </a:lnTo>
                <a:lnTo>
                  <a:pt x="554" y="24"/>
                </a:lnTo>
                <a:lnTo>
                  <a:pt x="556" y="24"/>
                </a:lnTo>
                <a:lnTo>
                  <a:pt x="558" y="24"/>
                </a:lnTo>
                <a:lnTo>
                  <a:pt x="560" y="23"/>
                </a:lnTo>
                <a:lnTo>
                  <a:pt x="562" y="23"/>
                </a:lnTo>
                <a:lnTo>
                  <a:pt x="564" y="23"/>
                </a:lnTo>
                <a:lnTo>
                  <a:pt x="566" y="23"/>
                </a:lnTo>
                <a:lnTo>
                  <a:pt x="568" y="23"/>
                </a:lnTo>
                <a:lnTo>
                  <a:pt x="570" y="22"/>
                </a:lnTo>
                <a:lnTo>
                  <a:pt x="572" y="22"/>
                </a:lnTo>
                <a:lnTo>
                  <a:pt x="574" y="22"/>
                </a:lnTo>
                <a:lnTo>
                  <a:pt x="576" y="22"/>
                </a:lnTo>
                <a:lnTo>
                  <a:pt x="578" y="22"/>
                </a:lnTo>
                <a:lnTo>
                  <a:pt x="580" y="22"/>
                </a:lnTo>
                <a:lnTo>
                  <a:pt x="582" y="21"/>
                </a:lnTo>
                <a:lnTo>
                  <a:pt x="584" y="21"/>
                </a:lnTo>
                <a:lnTo>
                  <a:pt x="586" y="21"/>
                </a:lnTo>
                <a:lnTo>
                  <a:pt x="588" y="21"/>
                </a:lnTo>
                <a:lnTo>
                  <a:pt x="590" y="21"/>
                </a:lnTo>
                <a:lnTo>
                  <a:pt x="592" y="21"/>
                </a:lnTo>
                <a:lnTo>
                  <a:pt x="594" y="20"/>
                </a:lnTo>
                <a:lnTo>
                  <a:pt x="596" y="20"/>
                </a:lnTo>
                <a:lnTo>
                  <a:pt x="598" y="20"/>
                </a:lnTo>
                <a:lnTo>
                  <a:pt x="600" y="20"/>
                </a:lnTo>
                <a:lnTo>
                  <a:pt x="602" y="20"/>
                </a:lnTo>
                <a:lnTo>
                  <a:pt x="604" y="19"/>
                </a:lnTo>
                <a:lnTo>
                  <a:pt x="606" y="19"/>
                </a:lnTo>
                <a:lnTo>
                  <a:pt x="608" y="19"/>
                </a:lnTo>
                <a:lnTo>
                  <a:pt x="610" y="19"/>
                </a:lnTo>
                <a:lnTo>
                  <a:pt x="612" y="19"/>
                </a:lnTo>
                <a:lnTo>
                  <a:pt x="614" y="19"/>
                </a:lnTo>
                <a:lnTo>
                  <a:pt x="616" y="18"/>
                </a:lnTo>
                <a:lnTo>
                  <a:pt x="618" y="18"/>
                </a:lnTo>
                <a:lnTo>
                  <a:pt x="620" y="18"/>
                </a:lnTo>
                <a:lnTo>
                  <a:pt x="622" y="18"/>
                </a:lnTo>
                <a:lnTo>
                  <a:pt x="624" y="18"/>
                </a:lnTo>
                <a:lnTo>
                  <a:pt x="626" y="18"/>
                </a:lnTo>
                <a:lnTo>
                  <a:pt x="628" y="17"/>
                </a:lnTo>
                <a:lnTo>
                  <a:pt x="630" y="17"/>
                </a:lnTo>
                <a:lnTo>
                  <a:pt x="632" y="17"/>
                </a:lnTo>
                <a:lnTo>
                  <a:pt x="634" y="17"/>
                </a:lnTo>
                <a:lnTo>
                  <a:pt x="636" y="17"/>
                </a:lnTo>
                <a:lnTo>
                  <a:pt x="638" y="17"/>
                </a:lnTo>
                <a:lnTo>
                  <a:pt x="640" y="16"/>
                </a:lnTo>
                <a:lnTo>
                  <a:pt x="642" y="16"/>
                </a:lnTo>
                <a:lnTo>
                  <a:pt x="644" y="16"/>
                </a:lnTo>
                <a:lnTo>
                  <a:pt x="646" y="16"/>
                </a:lnTo>
                <a:lnTo>
                  <a:pt x="648" y="16"/>
                </a:lnTo>
                <a:lnTo>
                  <a:pt x="650" y="15"/>
                </a:lnTo>
                <a:lnTo>
                  <a:pt x="652" y="15"/>
                </a:lnTo>
                <a:lnTo>
                  <a:pt x="654" y="15"/>
                </a:lnTo>
                <a:lnTo>
                  <a:pt x="656" y="15"/>
                </a:lnTo>
                <a:lnTo>
                  <a:pt x="658" y="15"/>
                </a:lnTo>
                <a:lnTo>
                  <a:pt x="660" y="15"/>
                </a:lnTo>
                <a:lnTo>
                  <a:pt x="662" y="14"/>
                </a:lnTo>
                <a:lnTo>
                  <a:pt x="664" y="14"/>
                </a:lnTo>
                <a:lnTo>
                  <a:pt x="666" y="14"/>
                </a:lnTo>
                <a:lnTo>
                  <a:pt x="668" y="14"/>
                </a:lnTo>
                <a:lnTo>
                  <a:pt x="670" y="14"/>
                </a:lnTo>
                <a:lnTo>
                  <a:pt x="672" y="14"/>
                </a:lnTo>
                <a:lnTo>
                  <a:pt x="674" y="13"/>
                </a:lnTo>
                <a:lnTo>
                  <a:pt x="676" y="13"/>
                </a:lnTo>
                <a:lnTo>
                  <a:pt x="678" y="13"/>
                </a:lnTo>
                <a:lnTo>
                  <a:pt x="680" y="13"/>
                </a:lnTo>
                <a:lnTo>
                  <a:pt x="682" y="13"/>
                </a:lnTo>
                <a:lnTo>
                  <a:pt x="684" y="13"/>
                </a:lnTo>
                <a:lnTo>
                  <a:pt x="686" y="12"/>
                </a:lnTo>
                <a:lnTo>
                  <a:pt x="688" y="12"/>
                </a:lnTo>
                <a:lnTo>
                  <a:pt x="690" y="12"/>
                </a:lnTo>
                <a:lnTo>
                  <a:pt x="692" y="12"/>
                </a:lnTo>
                <a:lnTo>
                  <a:pt x="694" y="12"/>
                </a:lnTo>
                <a:lnTo>
                  <a:pt x="696" y="12"/>
                </a:lnTo>
                <a:lnTo>
                  <a:pt x="698" y="11"/>
                </a:lnTo>
                <a:lnTo>
                  <a:pt x="700" y="11"/>
                </a:lnTo>
                <a:lnTo>
                  <a:pt x="702" y="11"/>
                </a:lnTo>
                <a:lnTo>
                  <a:pt x="704" y="11"/>
                </a:lnTo>
                <a:lnTo>
                  <a:pt x="706" y="11"/>
                </a:lnTo>
                <a:lnTo>
                  <a:pt x="708" y="11"/>
                </a:lnTo>
                <a:lnTo>
                  <a:pt x="710" y="10"/>
                </a:lnTo>
                <a:lnTo>
                  <a:pt x="712" y="10"/>
                </a:lnTo>
                <a:lnTo>
                  <a:pt x="714" y="10"/>
                </a:lnTo>
                <a:lnTo>
                  <a:pt x="716" y="10"/>
                </a:lnTo>
                <a:lnTo>
                  <a:pt x="718" y="10"/>
                </a:lnTo>
                <a:lnTo>
                  <a:pt x="720" y="10"/>
                </a:lnTo>
                <a:lnTo>
                  <a:pt x="722" y="10"/>
                </a:lnTo>
                <a:lnTo>
                  <a:pt x="724" y="9"/>
                </a:lnTo>
                <a:lnTo>
                  <a:pt x="726" y="9"/>
                </a:lnTo>
                <a:lnTo>
                  <a:pt x="728" y="9"/>
                </a:lnTo>
                <a:lnTo>
                  <a:pt x="730" y="9"/>
                </a:lnTo>
                <a:lnTo>
                  <a:pt x="732" y="9"/>
                </a:lnTo>
                <a:lnTo>
                  <a:pt x="734" y="9"/>
                </a:lnTo>
                <a:lnTo>
                  <a:pt x="736" y="8"/>
                </a:lnTo>
                <a:lnTo>
                  <a:pt x="738" y="8"/>
                </a:lnTo>
                <a:lnTo>
                  <a:pt x="740" y="8"/>
                </a:lnTo>
                <a:lnTo>
                  <a:pt x="742" y="8"/>
                </a:lnTo>
                <a:lnTo>
                  <a:pt x="744" y="8"/>
                </a:lnTo>
                <a:lnTo>
                  <a:pt x="746" y="8"/>
                </a:lnTo>
                <a:lnTo>
                  <a:pt x="748" y="7"/>
                </a:lnTo>
                <a:lnTo>
                  <a:pt x="750" y="7"/>
                </a:lnTo>
                <a:lnTo>
                  <a:pt x="752" y="7"/>
                </a:lnTo>
                <a:lnTo>
                  <a:pt x="754" y="7"/>
                </a:lnTo>
                <a:lnTo>
                  <a:pt x="756" y="7"/>
                </a:lnTo>
                <a:lnTo>
                  <a:pt x="758" y="7"/>
                </a:lnTo>
                <a:lnTo>
                  <a:pt x="760" y="7"/>
                </a:lnTo>
                <a:lnTo>
                  <a:pt x="762" y="6"/>
                </a:lnTo>
                <a:lnTo>
                  <a:pt x="764" y="6"/>
                </a:lnTo>
                <a:lnTo>
                  <a:pt x="766" y="6"/>
                </a:lnTo>
                <a:lnTo>
                  <a:pt x="768" y="6"/>
                </a:lnTo>
                <a:lnTo>
                  <a:pt x="770" y="6"/>
                </a:lnTo>
                <a:lnTo>
                  <a:pt x="772" y="6"/>
                </a:lnTo>
                <a:lnTo>
                  <a:pt x="774" y="5"/>
                </a:lnTo>
                <a:lnTo>
                  <a:pt x="776" y="5"/>
                </a:lnTo>
                <a:lnTo>
                  <a:pt x="778" y="5"/>
                </a:lnTo>
                <a:lnTo>
                  <a:pt x="780" y="5"/>
                </a:lnTo>
                <a:lnTo>
                  <a:pt x="782" y="5"/>
                </a:lnTo>
                <a:lnTo>
                  <a:pt x="784" y="5"/>
                </a:lnTo>
                <a:lnTo>
                  <a:pt x="786" y="4"/>
                </a:lnTo>
                <a:lnTo>
                  <a:pt x="788" y="4"/>
                </a:lnTo>
                <a:lnTo>
                  <a:pt x="790" y="4"/>
                </a:lnTo>
                <a:lnTo>
                  <a:pt x="792" y="4"/>
                </a:lnTo>
                <a:lnTo>
                  <a:pt x="794" y="4"/>
                </a:lnTo>
                <a:lnTo>
                  <a:pt x="796" y="4"/>
                </a:lnTo>
                <a:lnTo>
                  <a:pt x="798" y="4"/>
                </a:lnTo>
                <a:lnTo>
                  <a:pt x="800" y="3"/>
                </a:lnTo>
                <a:lnTo>
                  <a:pt x="802" y="3"/>
                </a:lnTo>
                <a:lnTo>
                  <a:pt x="804" y="3"/>
                </a:lnTo>
                <a:lnTo>
                  <a:pt x="806" y="3"/>
                </a:lnTo>
                <a:lnTo>
                  <a:pt x="808" y="3"/>
                </a:lnTo>
                <a:lnTo>
                  <a:pt x="810" y="3"/>
                </a:lnTo>
                <a:lnTo>
                  <a:pt x="812" y="2"/>
                </a:lnTo>
                <a:lnTo>
                  <a:pt x="814" y="2"/>
                </a:lnTo>
                <a:lnTo>
                  <a:pt x="816" y="2"/>
                </a:lnTo>
                <a:lnTo>
                  <a:pt x="818" y="2"/>
                </a:lnTo>
                <a:lnTo>
                  <a:pt x="820" y="2"/>
                </a:lnTo>
                <a:lnTo>
                  <a:pt x="822" y="2"/>
                </a:lnTo>
                <a:lnTo>
                  <a:pt x="824" y="2"/>
                </a:lnTo>
                <a:lnTo>
                  <a:pt x="826" y="1"/>
                </a:lnTo>
                <a:lnTo>
                  <a:pt x="828" y="1"/>
                </a:lnTo>
                <a:lnTo>
                  <a:pt x="830" y="1"/>
                </a:lnTo>
                <a:lnTo>
                  <a:pt x="832" y="1"/>
                </a:lnTo>
                <a:lnTo>
                  <a:pt x="834" y="1"/>
                </a:lnTo>
                <a:lnTo>
                  <a:pt x="836" y="1"/>
                </a:lnTo>
                <a:lnTo>
                  <a:pt x="838" y="1"/>
                </a:lnTo>
                <a:lnTo>
                  <a:pt x="840" y="0"/>
                </a:lnTo>
                <a:lnTo>
                  <a:pt x="842" y="0"/>
                </a:lnTo>
                <a:lnTo>
                  <a:pt x="844" y="0"/>
                </a:lnTo>
                <a:lnTo>
                  <a:pt x="845" y="0"/>
                </a:lnTo>
              </a:path>
            </a:pathLst>
          </a:cu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grpSp>
        <p:nvGrpSpPr>
          <p:cNvPr id="6" name="Group 247"/>
          <p:cNvGrpSpPr>
            <a:grpSpLocks/>
          </p:cNvGrpSpPr>
          <p:nvPr/>
        </p:nvGrpSpPr>
        <p:grpSpPr bwMode="auto">
          <a:xfrm>
            <a:off x="679450" y="3506788"/>
            <a:ext cx="2566988" cy="2576512"/>
            <a:chOff x="4895851" y="3479800"/>
            <a:chExt cx="2566987" cy="2576513"/>
          </a:xfrm>
        </p:grpSpPr>
        <p:sp>
          <p:nvSpPr>
            <p:cNvPr id="7211" name="Freeform 133"/>
            <p:cNvSpPr>
              <a:spLocks/>
            </p:cNvSpPr>
            <p:nvPr/>
          </p:nvSpPr>
          <p:spPr bwMode="auto">
            <a:xfrm>
              <a:off x="4913313" y="3479800"/>
              <a:ext cx="2549525" cy="2366963"/>
            </a:xfrm>
            <a:custGeom>
              <a:avLst/>
              <a:gdLst>
                <a:gd name="T0" fmla="*/ 2147483647 w 845"/>
                <a:gd name="T1" fmla="*/ 2147483647 h 349"/>
                <a:gd name="T2" fmla="*/ 2147483647 w 845"/>
                <a:gd name="T3" fmla="*/ 2147483647 h 349"/>
                <a:gd name="T4" fmla="*/ 2147483647 w 845"/>
                <a:gd name="T5" fmla="*/ 2147483647 h 349"/>
                <a:gd name="T6" fmla="*/ 2147483647 w 845"/>
                <a:gd name="T7" fmla="*/ 2147483647 h 349"/>
                <a:gd name="T8" fmla="*/ 2147483647 w 845"/>
                <a:gd name="T9" fmla="*/ 2147483647 h 349"/>
                <a:gd name="T10" fmla="*/ 2147483647 w 845"/>
                <a:gd name="T11" fmla="*/ 2147483647 h 349"/>
                <a:gd name="T12" fmla="*/ 2147483647 w 845"/>
                <a:gd name="T13" fmla="*/ 2147483647 h 349"/>
                <a:gd name="T14" fmla="*/ 2147483647 w 845"/>
                <a:gd name="T15" fmla="*/ 2147483647 h 349"/>
                <a:gd name="T16" fmla="*/ 2147483647 w 845"/>
                <a:gd name="T17" fmla="*/ 2147483647 h 349"/>
                <a:gd name="T18" fmla="*/ 2147483647 w 845"/>
                <a:gd name="T19" fmla="*/ 2147483647 h 349"/>
                <a:gd name="T20" fmla="*/ 2147483647 w 845"/>
                <a:gd name="T21" fmla="*/ 2147483647 h 349"/>
                <a:gd name="T22" fmla="*/ 2147483647 w 845"/>
                <a:gd name="T23" fmla="*/ 2147483647 h 349"/>
                <a:gd name="T24" fmla="*/ 2147483647 w 845"/>
                <a:gd name="T25" fmla="*/ 2147483647 h 349"/>
                <a:gd name="T26" fmla="*/ 2147483647 w 845"/>
                <a:gd name="T27" fmla="*/ 2147483647 h 349"/>
                <a:gd name="T28" fmla="*/ 2147483647 w 845"/>
                <a:gd name="T29" fmla="*/ 2147483647 h 349"/>
                <a:gd name="T30" fmla="*/ 2147483647 w 845"/>
                <a:gd name="T31" fmla="*/ 2147483647 h 349"/>
                <a:gd name="T32" fmla="*/ 2147483647 w 845"/>
                <a:gd name="T33" fmla="*/ 2147483647 h 349"/>
                <a:gd name="T34" fmla="*/ 2147483647 w 845"/>
                <a:gd name="T35" fmla="*/ 2147483647 h 349"/>
                <a:gd name="T36" fmla="*/ 2147483647 w 845"/>
                <a:gd name="T37" fmla="*/ 2147483647 h 349"/>
                <a:gd name="T38" fmla="*/ 2147483647 w 845"/>
                <a:gd name="T39" fmla="*/ 2147483647 h 349"/>
                <a:gd name="T40" fmla="*/ 2147483647 w 845"/>
                <a:gd name="T41" fmla="*/ 2147483647 h 349"/>
                <a:gd name="T42" fmla="*/ 2147483647 w 845"/>
                <a:gd name="T43" fmla="*/ 2147483647 h 349"/>
                <a:gd name="T44" fmla="*/ 2147483647 w 845"/>
                <a:gd name="T45" fmla="*/ 2147483647 h 349"/>
                <a:gd name="T46" fmla="*/ 2147483647 w 845"/>
                <a:gd name="T47" fmla="*/ 2147483647 h 349"/>
                <a:gd name="T48" fmla="*/ 2147483647 w 845"/>
                <a:gd name="T49" fmla="*/ 2147483647 h 349"/>
                <a:gd name="T50" fmla="*/ 2147483647 w 845"/>
                <a:gd name="T51" fmla="*/ 2147483647 h 349"/>
                <a:gd name="T52" fmla="*/ 2147483647 w 845"/>
                <a:gd name="T53" fmla="*/ 2147483647 h 349"/>
                <a:gd name="T54" fmla="*/ 2147483647 w 845"/>
                <a:gd name="T55" fmla="*/ 2147483647 h 349"/>
                <a:gd name="T56" fmla="*/ 2147483647 w 845"/>
                <a:gd name="T57" fmla="*/ 2147483647 h 349"/>
                <a:gd name="T58" fmla="*/ 2147483647 w 845"/>
                <a:gd name="T59" fmla="*/ 2147483647 h 349"/>
                <a:gd name="T60" fmla="*/ 2147483647 w 845"/>
                <a:gd name="T61" fmla="*/ 2147483647 h 349"/>
                <a:gd name="T62" fmla="*/ 2147483647 w 845"/>
                <a:gd name="T63" fmla="*/ 2147483647 h 349"/>
                <a:gd name="T64" fmla="*/ 2147483647 w 845"/>
                <a:gd name="T65" fmla="*/ 2147483647 h 349"/>
                <a:gd name="T66" fmla="*/ 2147483647 w 845"/>
                <a:gd name="T67" fmla="*/ 2147483647 h 349"/>
                <a:gd name="T68" fmla="*/ 2147483647 w 845"/>
                <a:gd name="T69" fmla="*/ 2147483647 h 349"/>
                <a:gd name="T70" fmla="*/ 2147483647 w 845"/>
                <a:gd name="T71" fmla="*/ 2147483647 h 349"/>
                <a:gd name="T72" fmla="*/ 2147483647 w 845"/>
                <a:gd name="T73" fmla="*/ 2147483647 h 349"/>
                <a:gd name="T74" fmla="*/ 2147483647 w 845"/>
                <a:gd name="T75" fmla="*/ 2147483647 h 349"/>
                <a:gd name="T76" fmla="*/ 2147483647 w 845"/>
                <a:gd name="T77" fmla="*/ 2147483647 h 349"/>
                <a:gd name="T78" fmla="*/ 2147483647 w 845"/>
                <a:gd name="T79" fmla="*/ 2147483647 h 349"/>
                <a:gd name="T80" fmla="*/ 2147483647 w 845"/>
                <a:gd name="T81" fmla="*/ 2147483647 h 349"/>
                <a:gd name="T82" fmla="*/ 2147483647 w 845"/>
                <a:gd name="T83" fmla="*/ 2147483647 h 349"/>
                <a:gd name="T84" fmla="*/ 2147483647 w 845"/>
                <a:gd name="T85" fmla="*/ 2147483647 h 349"/>
                <a:gd name="T86" fmla="*/ 2147483647 w 845"/>
                <a:gd name="T87" fmla="*/ 2147483647 h 349"/>
                <a:gd name="T88" fmla="*/ 2147483647 w 845"/>
                <a:gd name="T89" fmla="*/ 2147483647 h 349"/>
                <a:gd name="T90" fmla="*/ 2147483647 w 845"/>
                <a:gd name="T91" fmla="*/ 2147483647 h 349"/>
                <a:gd name="T92" fmla="*/ 2147483647 w 845"/>
                <a:gd name="T93" fmla="*/ 2147483647 h 349"/>
                <a:gd name="T94" fmla="*/ 2147483647 w 845"/>
                <a:gd name="T95" fmla="*/ 2147483647 h 349"/>
                <a:gd name="T96" fmla="*/ 2147483647 w 845"/>
                <a:gd name="T97" fmla="*/ 2147483647 h 349"/>
                <a:gd name="T98" fmla="*/ 2147483647 w 845"/>
                <a:gd name="T99" fmla="*/ 2147483647 h 349"/>
                <a:gd name="T100" fmla="*/ 2147483647 w 845"/>
                <a:gd name="T101" fmla="*/ 2147483647 h 349"/>
                <a:gd name="T102" fmla="*/ 2147483647 w 845"/>
                <a:gd name="T103" fmla="*/ 2147483647 h 349"/>
                <a:gd name="T104" fmla="*/ 2147483647 w 845"/>
                <a:gd name="T105" fmla="*/ 2147483647 h 349"/>
                <a:gd name="T106" fmla="*/ 2147483647 w 845"/>
                <a:gd name="T107" fmla="*/ 2147483647 h 349"/>
                <a:gd name="T108" fmla="*/ 2147483647 w 845"/>
                <a:gd name="T109" fmla="*/ 2147483647 h 349"/>
                <a:gd name="T110" fmla="*/ 2147483647 w 845"/>
                <a:gd name="T111" fmla="*/ 2147483647 h 349"/>
                <a:gd name="T112" fmla="*/ 2147483647 w 845"/>
                <a:gd name="T113" fmla="*/ 2147483647 h 349"/>
                <a:gd name="T114" fmla="*/ 2147483647 w 845"/>
                <a:gd name="T115" fmla="*/ 2147483647 h 349"/>
                <a:gd name="T116" fmla="*/ 2147483647 w 845"/>
                <a:gd name="T117" fmla="*/ 2147483647 h 349"/>
                <a:gd name="T118" fmla="*/ 2147483647 w 845"/>
                <a:gd name="T119" fmla="*/ 2147483647 h 34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845"/>
                <a:gd name="T181" fmla="*/ 0 h 349"/>
                <a:gd name="T182" fmla="*/ 845 w 845"/>
                <a:gd name="T183" fmla="*/ 349 h 34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845" h="349">
                  <a:moveTo>
                    <a:pt x="0" y="349"/>
                  </a:moveTo>
                  <a:lnTo>
                    <a:pt x="2" y="344"/>
                  </a:lnTo>
                  <a:lnTo>
                    <a:pt x="4" y="340"/>
                  </a:lnTo>
                  <a:lnTo>
                    <a:pt x="6" y="336"/>
                  </a:lnTo>
                  <a:lnTo>
                    <a:pt x="8" y="332"/>
                  </a:lnTo>
                  <a:lnTo>
                    <a:pt x="10" y="329"/>
                  </a:lnTo>
                  <a:lnTo>
                    <a:pt x="12" y="325"/>
                  </a:lnTo>
                  <a:lnTo>
                    <a:pt x="14" y="323"/>
                  </a:lnTo>
                  <a:lnTo>
                    <a:pt x="16" y="320"/>
                  </a:lnTo>
                  <a:lnTo>
                    <a:pt x="18" y="317"/>
                  </a:lnTo>
                  <a:lnTo>
                    <a:pt x="20" y="314"/>
                  </a:lnTo>
                  <a:lnTo>
                    <a:pt x="22" y="312"/>
                  </a:lnTo>
                  <a:lnTo>
                    <a:pt x="24" y="309"/>
                  </a:lnTo>
                  <a:lnTo>
                    <a:pt x="26" y="307"/>
                  </a:lnTo>
                  <a:lnTo>
                    <a:pt x="28" y="305"/>
                  </a:lnTo>
                  <a:lnTo>
                    <a:pt x="30" y="303"/>
                  </a:lnTo>
                  <a:lnTo>
                    <a:pt x="32" y="300"/>
                  </a:lnTo>
                  <a:lnTo>
                    <a:pt x="34" y="298"/>
                  </a:lnTo>
                  <a:lnTo>
                    <a:pt x="36" y="296"/>
                  </a:lnTo>
                  <a:lnTo>
                    <a:pt x="38" y="294"/>
                  </a:lnTo>
                  <a:lnTo>
                    <a:pt x="40" y="292"/>
                  </a:lnTo>
                  <a:lnTo>
                    <a:pt x="42" y="290"/>
                  </a:lnTo>
                  <a:lnTo>
                    <a:pt x="44" y="289"/>
                  </a:lnTo>
                  <a:lnTo>
                    <a:pt x="46" y="287"/>
                  </a:lnTo>
                  <a:lnTo>
                    <a:pt x="48" y="285"/>
                  </a:lnTo>
                  <a:lnTo>
                    <a:pt x="50" y="283"/>
                  </a:lnTo>
                  <a:lnTo>
                    <a:pt x="52" y="282"/>
                  </a:lnTo>
                  <a:lnTo>
                    <a:pt x="54" y="280"/>
                  </a:lnTo>
                  <a:lnTo>
                    <a:pt x="56" y="278"/>
                  </a:lnTo>
                  <a:lnTo>
                    <a:pt x="58" y="276"/>
                  </a:lnTo>
                  <a:lnTo>
                    <a:pt x="60" y="275"/>
                  </a:lnTo>
                  <a:lnTo>
                    <a:pt x="62" y="273"/>
                  </a:lnTo>
                  <a:lnTo>
                    <a:pt x="64" y="272"/>
                  </a:lnTo>
                  <a:lnTo>
                    <a:pt x="66" y="270"/>
                  </a:lnTo>
                  <a:lnTo>
                    <a:pt x="68" y="269"/>
                  </a:lnTo>
                  <a:lnTo>
                    <a:pt x="70" y="267"/>
                  </a:lnTo>
                  <a:lnTo>
                    <a:pt x="72" y="266"/>
                  </a:lnTo>
                  <a:lnTo>
                    <a:pt x="74" y="264"/>
                  </a:lnTo>
                  <a:lnTo>
                    <a:pt x="76" y="263"/>
                  </a:lnTo>
                  <a:lnTo>
                    <a:pt x="78" y="261"/>
                  </a:lnTo>
                  <a:lnTo>
                    <a:pt x="80" y="260"/>
                  </a:lnTo>
                  <a:lnTo>
                    <a:pt x="82" y="258"/>
                  </a:lnTo>
                  <a:lnTo>
                    <a:pt x="84" y="257"/>
                  </a:lnTo>
                  <a:lnTo>
                    <a:pt x="86" y="256"/>
                  </a:lnTo>
                  <a:lnTo>
                    <a:pt x="88" y="254"/>
                  </a:lnTo>
                  <a:lnTo>
                    <a:pt x="90" y="253"/>
                  </a:lnTo>
                  <a:lnTo>
                    <a:pt x="92" y="252"/>
                  </a:lnTo>
                  <a:lnTo>
                    <a:pt x="94" y="250"/>
                  </a:lnTo>
                  <a:lnTo>
                    <a:pt x="96" y="249"/>
                  </a:lnTo>
                  <a:lnTo>
                    <a:pt x="98" y="248"/>
                  </a:lnTo>
                  <a:lnTo>
                    <a:pt x="100" y="247"/>
                  </a:lnTo>
                  <a:lnTo>
                    <a:pt x="102" y="245"/>
                  </a:lnTo>
                  <a:lnTo>
                    <a:pt x="104" y="244"/>
                  </a:lnTo>
                  <a:lnTo>
                    <a:pt x="106" y="243"/>
                  </a:lnTo>
                  <a:lnTo>
                    <a:pt x="108" y="242"/>
                  </a:lnTo>
                  <a:lnTo>
                    <a:pt x="110" y="240"/>
                  </a:lnTo>
                  <a:lnTo>
                    <a:pt x="112" y="239"/>
                  </a:lnTo>
                  <a:lnTo>
                    <a:pt x="114" y="238"/>
                  </a:lnTo>
                  <a:lnTo>
                    <a:pt x="116" y="237"/>
                  </a:lnTo>
                  <a:lnTo>
                    <a:pt x="118" y="236"/>
                  </a:lnTo>
                  <a:lnTo>
                    <a:pt x="120" y="234"/>
                  </a:lnTo>
                  <a:lnTo>
                    <a:pt x="122" y="233"/>
                  </a:lnTo>
                  <a:lnTo>
                    <a:pt x="124" y="232"/>
                  </a:lnTo>
                  <a:lnTo>
                    <a:pt x="126" y="231"/>
                  </a:lnTo>
                  <a:lnTo>
                    <a:pt x="128" y="230"/>
                  </a:lnTo>
                  <a:lnTo>
                    <a:pt x="130" y="229"/>
                  </a:lnTo>
                  <a:lnTo>
                    <a:pt x="132" y="228"/>
                  </a:lnTo>
                  <a:lnTo>
                    <a:pt x="134" y="227"/>
                  </a:lnTo>
                  <a:lnTo>
                    <a:pt x="136" y="225"/>
                  </a:lnTo>
                  <a:lnTo>
                    <a:pt x="138" y="224"/>
                  </a:lnTo>
                  <a:lnTo>
                    <a:pt x="140" y="223"/>
                  </a:lnTo>
                  <a:lnTo>
                    <a:pt x="142" y="222"/>
                  </a:lnTo>
                  <a:lnTo>
                    <a:pt x="144" y="221"/>
                  </a:lnTo>
                  <a:lnTo>
                    <a:pt x="146" y="220"/>
                  </a:lnTo>
                  <a:lnTo>
                    <a:pt x="148" y="219"/>
                  </a:lnTo>
                  <a:lnTo>
                    <a:pt x="150" y="218"/>
                  </a:lnTo>
                  <a:lnTo>
                    <a:pt x="152" y="217"/>
                  </a:lnTo>
                  <a:lnTo>
                    <a:pt x="154" y="216"/>
                  </a:lnTo>
                  <a:lnTo>
                    <a:pt x="156" y="215"/>
                  </a:lnTo>
                  <a:lnTo>
                    <a:pt x="158" y="214"/>
                  </a:lnTo>
                  <a:lnTo>
                    <a:pt x="160" y="213"/>
                  </a:lnTo>
                  <a:lnTo>
                    <a:pt x="162" y="212"/>
                  </a:lnTo>
                  <a:lnTo>
                    <a:pt x="164" y="211"/>
                  </a:lnTo>
                  <a:lnTo>
                    <a:pt x="166" y="210"/>
                  </a:lnTo>
                  <a:lnTo>
                    <a:pt x="168" y="209"/>
                  </a:lnTo>
                  <a:lnTo>
                    <a:pt x="170" y="208"/>
                  </a:lnTo>
                  <a:lnTo>
                    <a:pt x="172" y="207"/>
                  </a:lnTo>
                  <a:lnTo>
                    <a:pt x="174" y="206"/>
                  </a:lnTo>
                  <a:lnTo>
                    <a:pt x="176" y="205"/>
                  </a:lnTo>
                  <a:lnTo>
                    <a:pt x="178" y="204"/>
                  </a:lnTo>
                  <a:lnTo>
                    <a:pt x="180" y="203"/>
                  </a:lnTo>
                  <a:lnTo>
                    <a:pt x="182" y="202"/>
                  </a:lnTo>
                  <a:lnTo>
                    <a:pt x="184" y="201"/>
                  </a:lnTo>
                  <a:lnTo>
                    <a:pt x="186" y="200"/>
                  </a:lnTo>
                  <a:lnTo>
                    <a:pt x="188" y="199"/>
                  </a:lnTo>
                  <a:lnTo>
                    <a:pt x="190" y="198"/>
                  </a:lnTo>
                  <a:lnTo>
                    <a:pt x="192" y="197"/>
                  </a:lnTo>
                  <a:lnTo>
                    <a:pt x="194" y="196"/>
                  </a:lnTo>
                  <a:lnTo>
                    <a:pt x="196" y="195"/>
                  </a:lnTo>
                  <a:lnTo>
                    <a:pt x="198" y="195"/>
                  </a:lnTo>
                  <a:lnTo>
                    <a:pt x="200" y="194"/>
                  </a:lnTo>
                  <a:lnTo>
                    <a:pt x="202" y="193"/>
                  </a:lnTo>
                  <a:lnTo>
                    <a:pt x="204" y="192"/>
                  </a:lnTo>
                  <a:lnTo>
                    <a:pt x="206" y="191"/>
                  </a:lnTo>
                  <a:lnTo>
                    <a:pt x="208" y="190"/>
                  </a:lnTo>
                  <a:lnTo>
                    <a:pt x="210" y="189"/>
                  </a:lnTo>
                  <a:lnTo>
                    <a:pt x="212" y="188"/>
                  </a:lnTo>
                  <a:lnTo>
                    <a:pt x="214" y="187"/>
                  </a:lnTo>
                  <a:lnTo>
                    <a:pt x="216" y="186"/>
                  </a:lnTo>
                  <a:lnTo>
                    <a:pt x="218" y="186"/>
                  </a:lnTo>
                  <a:lnTo>
                    <a:pt x="220" y="185"/>
                  </a:lnTo>
                  <a:lnTo>
                    <a:pt x="222" y="184"/>
                  </a:lnTo>
                  <a:lnTo>
                    <a:pt x="224" y="183"/>
                  </a:lnTo>
                  <a:lnTo>
                    <a:pt x="226" y="182"/>
                  </a:lnTo>
                  <a:lnTo>
                    <a:pt x="228" y="181"/>
                  </a:lnTo>
                  <a:lnTo>
                    <a:pt x="230" y="180"/>
                  </a:lnTo>
                  <a:lnTo>
                    <a:pt x="232" y="180"/>
                  </a:lnTo>
                  <a:lnTo>
                    <a:pt x="234" y="179"/>
                  </a:lnTo>
                  <a:lnTo>
                    <a:pt x="236" y="178"/>
                  </a:lnTo>
                  <a:lnTo>
                    <a:pt x="238" y="177"/>
                  </a:lnTo>
                  <a:lnTo>
                    <a:pt x="240" y="176"/>
                  </a:lnTo>
                  <a:lnTo>
                    <a:pt x="242" y="175"/>
                  </a:lnTo>
                  <a:lnTo>
                    <a:pt x="244" y="175"/>
                  </a:lnTo>
                  <a:lnTo>
                    <a:pt x="246" y="174"/>
                  </a:lnTo>
                  <a:lnTo>
                    <a:pt x="248" y="173"/>
                  </a:lnTo>
                  <a:lnTo>
                    <a:pt x="250" y="172"/>
                  </a:lnTo>
                  <a:lnTo>
                    <a:pt x="252" y="171"/>
                  </a:lnTo>
                  <a:lnTo>
                    <a:pt x="254" y="171"/>
                  </a:lnTo>
                  <a:lnTo>
                    <a:pt x="256" y="170"/>
                  </a:lnTo>
                  <a:lnTo>
                    <a:pt x="258" y="169"/>
                  </a:lnTo>
                  <a:lnTo>
                    <a:pt x="260" y="168"/>
                  </a:lnTo>
                  <a:lnTo>
                    <a:pt x="262" y="167"/>
                  </a:lnTo>
                  <a:lnTo>
                    <a:pt x="264" y="167"/>
                  </a:lnTo>
                  <a:lnTo>
                    <a:pt x="266" y="166"/>
                  </a:lnTo>
                  <a:lnTo>
                    <a:pt x="268" y="165"/>
                  </a:lnTo>
                  <a:lnTo>
                    <a:pt x="270" y="164"/>
                  </a:lnTo>
                  <a:lnTo>
                    <a:pt x="272" y="163"/>
                  </a:lnTo>
                  <a:lnTo>
                    <a:pt x="274" y="163"/>
                  </a:lnTo>
                  <a:lnTo>
                    <a:pt x="276" y="162"/>
                  </a:lnTo>
                  <a:lnTo>
                    <a:pt x="278" y="161"/>
                  </a:lnTo>
                  <a:lnTo>
                    <a:pt x="280" y="160"/>
                  </a:lnTo>
                  <a:lnTo>
                    <a:pt x="282" y="159"/>
                  </a:lnTo>
                  <a:lnTo>
                    <a:pt x="284" y="159"/>
                  </a:lnTo>
                  <a:lnTo>
                    <a:pt x="286" y="158"/>
                  </a:lnTo>
                  <a:lnTo>
                    <a:pt x="288" y="157"/>
                  </a:lnTo>
                  <a:lnTo>
                    <a:pt x="290" y="156"/>
                  </a:lnTo>
                  <a:lnTo>
                    <a:pt x="292" y="156"/>
                  </a:lnTo>
                  <a:lnTo>
                    <a:pt x="294" y="155"/>
                  </a:lnTo>
                  <a:lnTo>
                    <a:pt x="296" y="154"/>
                  </a:lnTo>
                  <a:lnTo>
                    <a:pt x="298" y="153"/>
                  </a:lnTo>
                  <a:lnTo>
                    <a:pt x="300" y="153"/>
                  </a:lnTo>
                  <a:lnTo>
                    <a:pt x="302" y="152"/>
                  </a:lnTo>
                  <a:lnTo>
                    <a:pt x="304" y="151"/>
                  </a:lnTo>
                  <a:lnTo>
                    <a:pt x="306" y="150"/>
                  </a:lnTo>
                  <a:lnTo>
                    <a:pt x="308" y="150"/>
                  </a:lnTo>
                  <a:lnTo>
                    <a:pt x="310" y="149"/>
                  </a:lnTo>
                  <a:lnTo>
                    <a:pt x="312" y="148"/>
                  </a:lnTo>
                  <a:lnTo>
                    <a:pt x="314" y="148"/>
                  </a:lnTo>
                  <a:lnTo>
                    <a:pt x="316" y="147"/>
                  </a:lnTo>
                  <a:lnTo>
                    <a:pt x="318" y="146"/>
                  </a:lnTo>
                  <a:lnTo>
                    <a:pt x="320" y="145"/>
                  </a:lnTo>
                  <a:lnTo>
                    <a:pt x="322" y="145"/>
                  </a:lnTo>
                  <a:lnTo>
                    <a:pt x="324" y="144"/>
                  </a:lnTo>
                  <a:lnTo>
                    <a:pt x="326" y="143"/>
                  </a:lnTo>
                  <a:lnTo>
                    <a:pt x="328" y="142"/>
                  </a:lnTo>
                  <a:lnTo>
                    <a:pt x="330" y="142"/>
                  </a:lnTo>
                  <a:lnTo>
                    <a:pt x="332" y="141"/>
                  </a:lnTo>
                  <a:lnTo>
                    <a:pt x="334" y="140"/>
                  </a:lnTo>
                  <a:lnTo>
                    <a:pt x="336" y="140"/>
                  </a:lnTo>
                  <a:lnTo>
                    <a:pt x="338" y="139"/>
                  </a:lnTo>
                  <a:lnTo>
                    <a:pt x="340" y="138"/>
                  </a:lnTo>
                  <a:lnTo>
                    <a:pt x="342" y="138"/>
                  </a:lnTo>
                  <a:lnTo>
                    <a:pt x="344" y="137"/>
                  </a:lnTo>
                  <a:lnTo>
                    <a:pt x="346" y="136"/>
                  </a:lnTo>
                  <a:lnTo>
                    <a:pt x="348" y="135"/>
                  </a:lnTo>
                  <a:lnTo>
                    <a:pt x="350" y="135"/>
                  </a:lnTo>
                  <a:lnTo>
                    <a:pt x="352" y="134"/>
                  </a:lnTo>
                  <a:lnTo>
                    <a:pt x="354" y="133"/>
                  </a:lnTo>
                  <a:lnTo>
                    <a:pt x="356" y="133"/>
                  </a:lnTo>
                  <a:lnTo>
                    <a:pt x="358" y="132"/>
                  </a:lnTo>
                  <a:lnTo>
                    <a:pt x="360" y="131"/>
                  </a:lnTo>
                  <a:lnTo>
                    <a:pt x="362" y="131"/>
                  </a:lnTo>
                  <a:lnTo>
                    <a:pt x="364" y="130"/>
                  </a:lnTo>
                  <a:lnTo>
                    <a:pt x="366" y="129"/>
                  </a:lnTo>
                  <a:lnTo>
                    <a:pt x="368" y="129"/>
                  </a:lnTo>
                  <a:lnTo>
                    <a:pt x="370" y="128"/>
                  </a:lnTo>
                  <a:lnTo>
                    <a:pt x="372" y="127"/>
                  </a:lnTo>
                  <a:lnTo>
                    <a:pt x="374" y="127"/>
                  </a:lnTo>
                  <a:lnTo>
                    <a:pt x="376" y="126"/>
                  </a:lnTo>
                  <a:lnTo>
                    <a:pt x="378" y="125"/>
                  </a:lnTo>
                  <a:lnTo>
                    <a:pt x="380" y="125"/>
                  </a:lnTo>
                  <a:lnTo>
                    <a:pt x="382" y="124"/>
                  </a:lnTo>
                  <a:lnTo>
                    <a:pt x="384" y="123"/>
                  </a:lnTo>
                  <a:lnTo>
                    <a:pt x="386" y="123"/>
                  </a:lnTo>
                  <a:lnTo>
                    <a:pt x="388" y="122"/>
                  </a:lnTo>
                  <a:lnTo>
                    <a:pt x="390" y="121"/>
                  </a:lnTo>
                  <a:lnTo>
                    <a:pt x="392" y="121"/>
                  </a:lnTo>
                  <a:lnTo>
                    <a:pt x="394" y="120"/>
                  </a:lnTo>
                  <a:lnTo>
                    <a:pt x="396" y="119"/>
                  </a:lnTo>
                  <a:lnTo>
                    <a:pt x="398" y="119"/>
                  </a:lnTo>
                  <a:lnTo>
                    <a:pt x="400" y="118"/>
                  </a:lnTo>
                  <a:lnTo>
                    <a:pt x="402" y="117"/>
                  </a:lnTo>
                  <a:lnTo>
                    <a:pt x="404" y="117"/>
                  </a:lnTo>
                  <a:lnTo>
                    <a:pt x="406" y="116"/>
                  </a:lnTo>
                  <a:lnTo>
                    <a:pt x="408" y="115"/>
                  </a:lnTo>
                  <a:lnTo>
                    <a:pt x="410" y="115"/>
                  </a:lnTo>
                  <a:lnTo>
                    <a:pt x="412" y="114"/>
                  </a:lnTo>
                  <a:lnTo>
                    <a:pt x="414" y="114"/>
                  </a:lnTo>
                  <a:lnTo>
                    <a:pt x="416" y="113"/>
                  </a:lnTo>
                  <a:lnTo>
                    <a:pt x="418" y="112"/>
                  </a:lnTo>
                  <a:lnTo>
                    <a:pt x="420" y="112"/>
                  </a:lnTo>
                  <a:lnTo>
                    <a:pt x="422" y="111"/>
                  </a:lnTo>
                  <a:lnTo>
                    <a:pt x="424" y="110"/>
                  </a:lnTo>
                  <a:lnTo>
                    <a:pt x="426" y="110"/>
                  </a:lnTo>
                  <a:lnTo>
                    <a:pt x="428" y="109"/>
                  </a:lnTo>
                  <a:lnTo>
                    <a:pt x="430" y="108"/>
                  </a:lnTo>
                  <a:lnTo>
                    <a:pt x="432" y="108"/>
                  </a:lnTo>
                  <a:lnTo>
                    <a:pt x="434" y="107"/>
                  </a:lnTo>
                  <a:lnTo>
                    <a:pt x="436" y="107"/>
                  </a:lnTo>
                  <a:lnTo>
                    <a:pt x="438" y="106"/>
                  </a:lnTo>
                  <a:lnTo>
                    <a:pt x="440" y="105"/>
                  </a:lnTo>
                  <a:lnTo>
                    <a:pt x="442" y="105"/>
                  </a:lnTo>
                  <a:lnTo>
                    <a:pt x="444" y="104"/>
                  </a:lnTo>
                  <a:lnTo>
                    <a:pt x="446" y="104"/>
                  </a:lnTo>
                  <a:lnTo>
                    <a:pt x="448" y="103"/>
                  </a:lnTo>
                  <a:lnTo>
                    <a:pt x="450" y="102"/>
                  </a:lnTo>
                  <a:lnTo>
                    <a:pt x="452" y="102"/>
                  </a:lnTo>
                  <a:lnTo>
                    <a:pt x="454" y="101"/>
                  </a:lnTo>
                  <a:lnTo>
                    <a:pt x="456" y="100"/>
                  </a:lnTo>
                  <a:lnTo>
                    <a:pt x="458" y="100"/>
                  </a:lnTo>
                  <a:lnTo>
                    <a:pt x="460" y="99"/>
                  </a:lnTo>
                  <a:lnTo>
                    <a:pt x="462" y="99"/>
                  </a:lnTo>
                  <a:lnTo>
                    <a:pt x="464" y="98"/>
                  </a:lnTo>
                  <a:lnTo>
                    <a:pt x="466" y="97"/>
                  </a:lnTo>
                  <a:lnTo>
                    <a:pt x="468" y="97"/>
                  </a:lnTo>
                  <a:lnTo>
                    <a:pt x="470" y="96"/>
                  </a:lnTo>
                  <a:lnTo>
                    <a:pt x="472" y="96"/>
                  </a:lnTo>
                  <a:lnTo>
                    <a:pt x="474" y="95"/>
                  </a:lnTo>
                  <a:lnTo>
                    <a:pt x="476" y="94"/>
                  </a:lnTo>
                  <a:lnTo>
                    <a:pt x="478" y="94"/>
                  </a:lnTo>
                  <a:lnTo>
                    <a:pt x="480" y="93"/>
                  </a:lnTo>
                  <a:lnTo>
                    <a:pt x="482" y="93"/>
                  </a:lnTo>
                  <a:lnTo>
                    <a:pt x="484" y="92"/>
                  </a:lnTo>
                  <a:lnTo>
                    <a:pt x="486" y="92"/>
                  </a:lnTo>
                  <a:lnTo>
                    <a:pt x="488" y="91"/>
                  </a:lnTo>
                  <a:lnTo>
                    <a:pt x="490" y="90"/>
                  </a:lnTo>
                  <a:lnTo>
                    <a:pt x="492" y="90"/>
                  </a:lnTo>
                  <a:lnTo>
                    <a:pt x="494" y="89"/>
                  </a:lnTo>
                  <a:lnTo>
                    <a:pt x="496" y="89"/>
                  </a:lnTo>
                  <a:lnTo>
                    <a:pt x="498" y="88"/>
                  </a:lnTo>
                  <a:lnTo>
                    <a:pt x="500" y="87"/>
                  </a:lnTo>
                  <a:lnTo>
                    <a:pt x="502" y="87"/>
                  </a:lnTo>
                  <a:lnTo>
                    <a:pt x="504" y="86"/>
                  </a:lnTo>
                  <a:lnTo>
                    <a:pt x="506" y="86"/>
                  </a:lnTo>
                  <a:lnTo>
                    <a:pt x="508" y="85"/>
                  </a:lnTo>
                  <a:lnTo>
                    <a:pt x="510" y="85"/>
                  </a:lnTo>
                  <a:lnTo>
                    <a:pt x="512" y="84"/>
                  </a:lnTo>
                  <a:lnTo>
                    <a:pt x="514" y="83"/>
                  </a:lnTo>
                  <a:lnTo>
                    <a:pt x="516" y="83"/>
                  </a:lnTo>
                  <a:lnTo>
                    <a:pt x="518" y="82"/>
                  </a:lnTo>
                  <a:lnTo>
                    <a:pt x="520" y="82"/>
                  </a:lnTo>
                  <a:lnTo>
                    <a:pt x="522" y="81"/>
                  </a:lnTo>
                  <a:lnTo>
                    <a:pt x="524" y="81"/>
                  </a:lnTo>
                  <a:lnTo>
                    <a:pt x="526" y="80"/>
                  </a:lnTo>
                  <a:lnTo>
                    <a:pt x="528" y="79"/>
                  </a:lnTo>
                  <a:lnTo>
                    <a:pt x="530" y="79"/>
                  </a:lnTo>
                  <a:lnTo>
                    <a:pt x="532" y="78"/>
                  </a:lnTo>
                  <a:lnTo>
                    <a:pt x="534" y="78"/>
                  </a:lnTo>
                  <a:lnTo>
                    <a:pt x="536" y="77"/>
                  </a:lnTo>
                  <a:lnTo>
                    <a:pt x="538" y="77"/>
                  </a:lnTo>
                  <a:lnTo>
                    <a:pt x="540" y="76"/>
                  </a:lnTo>
                  <a:lnTo>
                    <a:pt x="542" y="76"/>
                  </a:lnTo>
                  <a:lnTo>
                    <a:pt x="544" y="75"/>
                  </a:lnTo>
                  <a:lnTo>
                    <a:pt x="546" y="74"/>
                  </a:lnTo>
                  <a:lnTo>
                    <a:pt x="548" y="74"/>
                  </a:lnTo>
                  <a:lnTo>
                    <a:pt x="550" y="73"/>
                  </a:lnTo>
                  <a:lnTo>
                    <a:pt x="552" y="73"/>
                  </a:lnTo>
                  <a:lnTo>
                    <a:pt x="554" y="72"/>
                  </a:lnTo>
                  <a:lnTo>
                    <a:pt x="556" y="72"/>
                  </a:lnTo>
                  <a:lnTo>
                    <a:pt x="558" y="71"/>
                  </a:lnTo>
                  <a:lnTo>
                    <a:pt x="560" y="71"/>
                  </a:lnTo>
                  <a:lnTo>
                    <a:pt x="562" y="70"/>
                  </a:lnTo>
                  <a:lnTo>
                    <a:pt x="564" y="69"/>
                  </a:lnTo>
                  <a:lnTo>
                    <a:pt x="566" y="69"/>
                  </a:lnTo>
                  <a:lnTo>
                    <a:pt x="568" y="68"/>
                  </a:lnTo>
                  <a:lnTo>
                    <a:pt x="570" y="68"/>
                  </a:lnTo>
                  <a:lnTo>
                    <a:pt x="572" y="67"/>
                  </a:lnTo>
                  <a:lnTo>
                    <a:pt x="574" y="67"/>
                  </a:lnTo>
                  <a:lnTo>
                    <a:pt x="576" y="66"/>
                  </a:lnTo>
                  <a:lnTo>
                    <a:pt x="578" y="66"/>
                  </a:lnTo>
                  <a:lnTo>
                    <a:pt x="580" y="65"/>
                  </a:lnTo>
                  <a:lnTo>
                    <a:pt x="582" y="65"/>
                  </a:lnTo>
                  <a:lnTo>
                    <a:pt x="584" y="64"/>
                  </a:lnTo>
                  <a:lnTo>
                    <a:pt x="586" y="63"/>
                  </a:lnTo>
                  <a:lnTo>
                    <a:pt x="588" y="63"/>
                  </a:lnTo>
                  <a:lnTo>
                    <a:pt x="590" y="62"/>
                  </a:lnTo>
                  <a:lnTo>
                    <a:pt x="592" y="62"/>
                  </a:lnTo>
                  <a:lnTo>
                    <a:pt x="594" y="61"/>
                  </a:lnTo>
                  <a:lnTo>
                    <a:pt x="596" y="61"/>
                  </a:lnTo>
                  <a:lnTo>
                    <a:pt x="598" y="60"/>
                  </a:lnTo>
                  <a:lnTo>
                    <a:pt x="600" y="60"/>
                  </a:lnTo>
                  <a:lnTo>
                    <a:pt x="602" y="59"/>
                  </a:lnTo>
                  <a:lnTo>
                    <a:pt x="604" y="59"/>
                  </a:lnTo>
                  <a:lnTo>
                    <a:pt x="606" y="58"/>
                  </a:lnTo>
                  <a:lnTo>
                    <a:pt x="608" y="58"/>
                  </a:lnTo>
                  <a:lnTo>
                    <a:pt x="610" y="57"/>
                  </a:lnTo>
                  <a:lnTo>
                    <a:pt x="612" y="57"/>
                  </a:lnTo>
                  <a:lnTo>
                    <a:pt x="614" y="56"/>
                  </a:lnTo>
                  <a:lnTo>
                    <a:pt x="616" y="56"/>
                  </a:lnTo>
                  <a:lnTo>
                    <a:pt x="618" y="55"/>
                  </a:lnTo>
                  <a:lnTo>
                    <a:pt x="620" y="54"/>
                  </a:lnTo>
                  <a:lnTo>
                    <a:pt x="622" y="54"/>
                  </a:lnTo>
                  <a:lnTo>
                    <a:pt x="624" y="53"/>
                  </a:lnTo>
                  <a:lnTo>
                    <a:pt x="626" y="53"/>
                  </a:lnTo>
                  <a:lnTo>
                    <a:pt x="628" y="52"/>
                  </a:lnTo>
                  <a:lnTo>
                    <a:pt x="630" y="52"/>
                  </a:lnTo>
                  <a:lnTo>
                    <a:pt x="632" y="51"/>
                  </a:lnTo>
                  <a:lnTo>
                    <a:pt x="634" y="51"/>
                  </a:lnTo>
                  <a:lnTo>
                    <a:pt x="636" y="50"/>
                  </a:lnTo>
                  <a:lnTo>
                    <a:pt x="638" y="50"/>
                  </a:lnTo>
                  <a:lnTo>
                    <a:pt x="640" y="49"/>
                  </a:lnTo>
                  <a:lnTo>
                    <a:pt x="642" y="49"/>
                  </a:lnTo>
                  <a:lnTo>
                    <a:pt x="644" y="48"/>
                  </a:lnTo>
                  <a:lnTo>
                    <a:pt x="646" y="48"/>
                  </a:lnTo>
                  <a:lnTo>
                    <a:pt x="648" y="47"/>
                  </a:lnTo>
                  <a:lnTo>
                    <a:pt x="650" y="47"/>
                  </a:lnTo>
                  <a:lnTo>
                    <a:pt x="652" y="46"/>
                  </a:lnTo>
                  <a:lnTo>
                    <a:pt x="654" y="46"/>
                  </a:lnTo>
                  <a:lnTo>
                    <a:pt x="656" y="45"/>
                  </a:lnTo>
                  <a:lnTo>
                    <a:pt x="658" y="45"/>
                  </a:lnTo>
                  <a:lnTo>
                    <a:pt x="660" y="44"/>
                  </a:lnTo>
                  <a:lnTo>
                    <a:pt x="662" y="44"/>
                  </a:lnTo>
                  <a:lnTo>
                    <a:pt x="664" y="43"/>
                  </a:lnTo>
                  <a:lnTo>
                    <a:pt x="666" y="43"/>
                  </a:lnTo>
                  <a:lnTo>
                    <a:pt x="668" y="42"/>
                  </a:lnTo>
                  <a:lnTo>
                    <a:pt x="670" y="42"/>
                  </a:lnTo>
                  <a:lnTo>
                    <a:pt x="672" y="41"/>
                  </a:lnTo>
                  <a:lnTo>
                    <a:pt x="674" y="41"/>
                  </a:lnTo>
                  <a:lnTo>
                    <a:pt x="676" y="40"/>
                  </a:lnTo>
                  <a:lnTo>
                    <a:pt x="678" y="40"/>
                  </a:lnTo>
                  <a:lnTo>
                    <a:pt x="680" y="39"/>
                  </a:lnTo>
                  <a:lnTo>
                    <a:pt x="682" y="39"/>
                  </a:lnTo>
                  <a:lnTo>
                    <a:pt x="684" y="38"/>
                  </a:lnTo>
                  <a:lnTo>
                    <a:pt x="686" y="38"/>
                  </a:lnTo>
                  <a:lnTo>
                    <a:pt x="688" y="37"/>
                  </a:lnTo>
                  <a:lnTo>
                    <a:pt x="690" y="37"/>
                  </a:lnTo>
                  <a:lnTo>
                    <a:pt x="692" y="36"/>
                  </a:lnTo>
                  <a:lnTo>
                    <a:pt x="694" y="36"/>
                  </a:lnTo>
                  <a:lnTo>
                    <a:pt x="696" y="35"/>
                  </a:lnTo>
                  <a:lnTo>
                    <a:pt x="698" y="35"/>
                  </a:lnTo>
                  <a:lnTo>
                    <a:pt x="700" y="34"/>
                  </a:lnTo>
                  <a:lnTo>
                    <a:pt x="702" y="34"/>
                  </a:lnTo>
                  <a:lnTo>
                    <a:pt x="704" y="33"/>
                  </a:lnTo>
                  <a:lnTo>
                    <a:pt x="706" y="33"/>
                  </a:lnTo>
                  <a:lnTo>
                    <a:pt x="708" y="32"/>
                  </a:lnTo>
                  <a:lnTo>
                    <a:pt x="710" y="32"/>
                  </a:lnTo>
                  <a:lnTo>
                    <a:pt x="712" y="31"/>
                  </a:lnTo>
                  <a:lnTo>
                    <a:pt x="714" y="31"/>
                  </a:lnTo>
                  <a:lnTo>
                    <a:pt x="716" y="30"/>
                  </a:lnTo>
                  <a:lnTo>
                    <a:pt x="718" y="30"/>
                  </a:lnTo>
                  <a:lnTo>
                    <a:pt x="720" y="29"/>
                  </a:lnTo>
                  <a:lnTo>
                    <a:pt x="722" y="29"/>
                  </a:lnTo>
                  <a:lnTo>
                    <a:pt x="724" y="28"/>
                  </a:lnTo>
                  <a:lnTo>
                    <a:pt x="726" y="28"/>
                  </a:lnTo>
                  <a:lnTo>
                    <a:pt x="728" y="27"/>
                  </a:lnTo>
                  <a:lnTo>
                    <a:pt x="730" y="27"/>
                  </a:lnTo>
                  <a:lnTo>
                    <a:pt x="732" y="27"/>
                  </a:lnTo>
                  <a:lnTo>
                    <a:pt x="734" y="26"/>
                  </a:lnTo>
                  <a:lnTo>
                    <a:pt x="736" y="26"/>
                  </a:lnTo>
                  <a:lnTo>
                    <a:pt x="738" y="25"/>
                  </a:lnTo>
                  <a:lnTo>
                    <a:pt x="740" y="25"/>
                  </a:lnTo>
                  <a:lnTo>
                    <a:pt x="742" y="24"/>
                  </a:lnTo>
                  <a:lnTo>
                    <a:pt x="744" y="24"/>
                  </a:lnTo>
                  <a:lnTo>
                    <a:pt x="746" y="23"/>
                  </a:lnTo>
                  <a:lnTo>
                    <a:pt x="748" y="23"/>
                  </a:lnTo>
                  <a:lnTo>
                    <a:pt x="750" y="22"/>
                  </a:lnTo>
                  <a:lnTo>
                    <a:pt x="752" y="22"/>
                  </a:lnTo>
                  <a:lnTo>
                    <a:pt x="754" y="21"/>
                  </a:lnTo>
                  <a:lnTo>
                    <a:pt x="756" y="21"/>
                  </a:lnTo>
                  <a:lnTo>
                    <a:pt x="758" y="20"/>
                  </a:lnTo>
                  <a:lnTo>
                    <a:pt x="760" y="20"/>
                  </a:lnTo>
                  <a:lnTo>
                    <a:pt x="762" y="19"/>
                  </a:lnTo>
                  <a:lnTo>
                    <a:pt x="764" y="19"/>
                  </a:lnTo>
                  <a:lnTo>
                    <a:pt x="766" y="18"/>
                  </a:lnTo>
                  <a:lnTo>
                    <a:pt x="768" y="18"/>
                  </a:lnTo>
                  <a:lnTo>
                    <a:pt x="770" y="17"/>
                  </a:lnTo>
                  <a:lnTo>
                    <a:pt x="772" y="17"/>
                  </a:lnTo>
                  <a:lnTo>
                    <a:pt x="774" y="17"/>
                  </a:lnTo>
                  <a:lnTo>
                    <a:pt x="776" y="16"/>
                  </a:lnTo>
                  <a:lnTo>
                    <a:pt x="778" y="16"/>
                  </a:lnTo>
                  <a:lnTo>
                    <a:pt x="780" y="15"/>
                  </a:lnTo>
                  <a:lnTo>
                    <a:pt x="782" y="15"/>
                  </a:lnTo>
                  <a:lnTo>
                    <a:pt x="784" y="14"/>
                  </a:lnTo>
                  <a:lnTo>
                    <a:pt x="786" y="14"/>
                  </a:lnTo>
                  <a:lnTo>
                    <a:pt x="788" y="13"/>
                  </a:lnTo>
                  <a:lnTo>
                    <a:pt x="790" y="13"/>
                  </a:lnTo>
                  <a:lnTo>
                    <a:pt x="792" y="12"/>
                  </a:lnTo>
                  <a:lnTo>
                    <a:pt x="794" y="12"/>
                  </a:lnTo>
                  <a:lnTo>
                    <a:pt x="796" y="11"/>
                  </a:lnTo>
                  <a:lnTo>
                    <a:pt x="798" y="11"/>
                  </a:lnTo>
                  <a:lnTo>
                    <a:pt x="800" y="11"/>
                  </a:lnTo>
                  <a:lnTo>
                    <a:pt x="802" y="10"/>
                  </a:lnTo>
                  <a:lnTo>
                    <a:pt x="804" y="10"/>
                  </a:lnTo>
                  <a:lnTo>
                    <a:pt x="806" y="9"/>
                  </a:lnTo>
                  <a:lnTo>
                    <a:pt x="808" y="9"/>
                  </a:lnTo>
                  <a:lnTo>
                    <a:pt x="810" y="8"/>
                  </a:lnTo>
                  <a:lnTo>
                    <a:pt x="812" y="8"/>
                  </a:lnTo>
                  <a:lnTo>
                    <a:pt x="814" y="7"/>
                  </a:lnTo>
                  <a:lnTo>
                    <a:pt x="816" y="7"/>
                  </a:lnTo>
                  <a:lnTo>
                    <a:pt x="818" y="6"/>
                  </a:lnTo>
                  <a:lnTo>
                    <a:pt x="820" y="6"/>
                  </a:lnTo>
                  <a:lnTo>
                    <a:pt x="822" y="6"/>
                  </a:lnTo>
                  <a:lnTo>
                    <a:pt x="824" y="5"/>
                  </a:lnTo>
                  <a:lnTo>
                    <a:pt x="826" y="5"/>
                  </a:lnTo>
                  <a:lnTo>
                    <a:pt x="828" y="4"/>
                  </a:lnTo>
                  <a:lnTo>
                    <a:pt x="830" y="4"/>
                  </a:lnTo>
                  <a:lnTo>
                    <a:pt x="832" y="3"/>
                  </a:lnTo>
                  <a:lnTo>
                    <a:pt x="834" y="3"/>
                  </a:lnTo>
                  <a:lnTo>
                    <a:pt x="836" y="2"/>
                  </a:lnTo>
                  <a:lnTo>
                    <a:pt x="838" y="2"/>
                  </a:lnTo>
                  <a:lnTo>
                    <a:pt x="840" y="1"/>
                  </a:lnTo>
                  <a:lnTo>
                    <a:pt x="842" y="1"/>
                  </a:lnTo>
                  <a:lnTo>
                    <a:pt x="844" y="1"/>
                  </a:lnTo>
                  <a:lnTo>
                    <a:pt x="845" y="0"/>
                  </a:lnTo>
                </a:path>
              </a:pathLst>
            </a:custGeom>
            <a:noFill/>
            <a:ln w="222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2" name="Freeform 132"/>
            <p:cNvSpPr>
              <a:spLocks/>
            </p:cNvSpPr>
            <p:nvPr/>
          </p:nvSpPr>
          <p:spPr bwMode="auto">
            <a:xfrm>
              <a:off x="4895851" y="5846763"/>
              <a:ext cx="17463" cy="209550"/>
            </a:xfrm>
            <a:custGeom>
              <a:avLst/>
              <a:gdLst>
                <a:gd name="T0" fmla="*/ 2147483647 w 6"/>
                <a:gd name="T1" fmla="*/ 0 h 31"/>
                <a:gd name="T2" fmla="*/ 2147483647 w 6"/>
                <a:gd name="T3" fmla="*/ 2147483647 h 31"/>
                <a:gd name="T4" fmla="*/ 2147483647 w 6"/>
                <a:gd name="T5" fmla="*/ 2147483647 h 31"/>
                <a:gd name="T6" fmla="*/ 2147483647 w 6"/>
                <a:gd name="T7" fmla="*/ 2147483647 h 31"/>
                <a:gd name="T8" fmla="*/ 2147483647 w 6"/>
                <a:gd name="T9" fmla="*/ 2147483647 h 31"/>
                <a:gd name="T10" fmla="*/ 0 w 6"/>
                <a:gd name="T11" fmla="*/ 2147483647 h 31"/>
                <a:gd name="T12" fmla="*/ 0 w 6"/>
                <a:gd name="T13" fmla="*/ 2147483647 h 31"/>
                <a:gd name="T14" fmla="*/ 0 w 6"/>
                <a:gd name="T15" fmla="*/ 2147483647 h 31"/>
                <a:gd name="T16" fmla="*/ 0 w 6"/>
                <a:gd name="T17" fmla="*/ 2147483647 h 31"/>
                <a:gd name="T18" fmla="*/ 0 w 6"/>
                <a:gd name="T19" fmla="*/ 2147483647 h 31"/>
                <a:gd name="T20" fmla="*/ 0 w 6"/>
                <a:gd name="T21" fmla="*/ 2147483647 h 31"/>
                <a:gd name="T22" fmla="*/ 0 w 6"/>
                <a:gd name="T23" fmla="*/ 2147483647 h 31"/>
                <a:gd name="T24" fmla="*/ 0 w 6"/>
                <a:gd name="T25" fmla="*/ 2147483647 h 31"/>
                <a:gd name="T26" fmla="*/ 0 w 6"/>
                <a:gd name="T27" fmla="*/ 2147483647 h 3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"/>
                <a:gd name="T43" fmla="*/ 0 h 31"/>
                <a:gd name="T44" fmla="*/ 6 w 6"/>
                <a:gd name="T45" fmla="*/ 31 h 3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" h="31">
                  <a:moveTo>
                    <a:pt x="6" y="0"/>
                  </a:moveTo>
                  <a:lnTo>
                    <a:pt x="4" y="6"/>
                  </a:lnTo>
                  <a:lnTo>
                    <a:pt x="2" y="13"/>
                  </a:lnTo>
                  <a:lnTo>
                    <a:pt x="1" y="19"/>
                  </a:lnTo>
                  <a:lnTo>
                    <a:pt x="1" y="23"/>
                  </a:lnTo>
                  <a:lnTo>
                    <a:pt x="0" y="25"/>
                  </a:lnTo>
                  <a:lnTo>
                    <a:pt x="0" y="27"/>
                  </a:lnTo>
                  <a:lnTo>
                    <a:pt x="0" y="29"/>
                  </a:lnTo>
                  <a:lnTo>
                    <a:pt x="0" y="30"/>
                  </a:lnTo>
                  <a:lnTo>
                    <a:pt x="0" y="31"/>
                  </a:lnTo>
                </a:path>
              </a:pathLst>
            </a:custGeom>
            <a:noFill/>
            <a:ln w="222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aphicFrame>
        <p:nvGraphicFramePr>
          <p:cNvPr id="198" name="Object 28"/>
          <p:cNvGraphicFramePr>
            <a:graphicFrameLocks noChangeAspect="1"/>
          </p:cNvGraphicFramePr>
          <p:nvPr/>
        </p:nvGraphicFramePr>
        <p:xfrm>
          <a:off x="4622800" y="2940050"/>
          <a:ext cx="12382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50" imgW="609336" imgH="266584" progId="Equation.DSMT4">
                  <p:embed/>
                </p:oleObj>
              </mc:Choice>
              <mc:Fallback>
                <p:oleObj name="Equation" r:id="rId50" imgW="609336" imgH="266584" progId="Equation.DSMT4">
                  <p:embed/>
                  <p:pic>
                    <p:nvPicPr>
                      <p:cNvPr id="198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2800" y="2940050"/>
                        <a:ext cx="123825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8" name="Object 2"/>
          <p:cNvGraphicFramePr>
            <a:graphicFrameLocks noChangeAspect="1"/>
          </p:cNvGraphicFramePr>
          <p:nvPr/>
        </p:nvGraphicFramePr>
        <p:xfrm>
          <a:off x="6056313" y="2973388"/>
          <a:ext cx="835025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tion" r:id="rId52" imgW="494870" imgH="266469" progId="Equation.DSMT4">
                  <p:embed/>
                </p:oleObj>
              </mc:Choice>
              <mc:Fallback>
                <p:oleObj name="Equation" r:id="rId52" imgW="494870" imgH="266469" progId="Equation.DSMT4">
                  <p:embed/>
                  <p:pic>
                    <p:nvPicPr>
                      <p:cNvPr id="513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6313" y="2973388"/>
                        <a:ext cx="835025" cy="449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10" name="TextBox 141"/>
          <p:cNvSpPr txBox="1">
            <a:spLocks noChangeArrowheads="1"/>
          </p:cNvSpPr>
          <p:nvPr/>
        </p:nvSpPr>
        <p:spPr bwMode="auto">
          <a:xfrm>
            <a:off x="0" y="6611938"/>
            <a:ext cx="4022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 sz="1000"/>
              <a:t>© Copyright All Rights Reserved Homework Depot </a:t>
            </a:r>
            <a:r>
              <a:rPr lang="en-CA" sz="1000">
                <a:hlinkClick r:id="rId54"/>
              </a:rPr>
              <a:t>www.BCMath.ca</a:t>
            </a:r>
            <a:r>
              <a:rPr lang="en-CA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22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2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38" dur="500" fill="hold"/>
                                        <p:tgtEl>
                                          <p:spTgt spid="22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59" dur="500" fill="hold"/>
                                        <p:tgtEl>
                                          <p:spTgt spid="22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80" dur="500" fill="hold"/>
                                        <p:tgtEl>
                                          <p:spTgt spid="22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0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22" dur="500" fill="hold"/>
                                        <p:tgtEl>
                                          <p:spTgt spid="22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2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2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2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8" dur="1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1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4" dur="1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7" dur="1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0" dur="1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76" dur="5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81" dur="50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86" dur="5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9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96" dur="5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2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2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" grpId="0"/>
      <p:bldP spid="5152" grpId="0"/>
      <p:bldP spid="236" grpId="0" animBg="1"/>
      <p:bldP spid="236" grpId="1" animBg="1"/>
      <p:bldP spid="238" grpId="0" animBg="1"/>
      <p:bldP spid="238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2" grpId="0" animBg="1"/>
      <p:bldP spid="244" grpId="0" animBg="1"/>
      <p:bldP spid="244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SLIDE_COUNT" val="14"/>
  <p:tag name="ISPRING_ULTRA_SCORM_DURATION" val="3600"/>
  <p:tag name="ISPRING_ULTRA_SCORM_QUIZ_NUMBER" val="0"/>
  <p:tag name="ISPRING_RESOURCE_PATHS_HASH" val="dc37da6d8cf793ca9671c82538b8359ac8b2ec"/>
  <p:tag name="GENSWF_OUTPUT_FILE_NAME" val="m10hc5.4"/>
  <p:tag name="ISPRING_RESOURCE_PATHS_HASH_2" val="39e8654e5352543f8735f95b9bb342dd41347c"/>
  <p:tag name="ISPRING_RESOURCE_PATHS_HASH_PRESENTER" val="9cd22adfcae84c8ea38ad7d5fb4046a782545757"/>
  <p:tag name="ISPRING_ULTRA_SCORM_COURSE_ID" val="9B72F695-248D-4DA7-9F31-87AB4822BB33"/>
  <p:tag name="ISPRING_SCORM_RATE_SLIDES" val="1"/>
  <p:tag name="ISPRING_PLAYERS_CUSTOMIZATION" val="UEsDBBQAAgAIAKEBLksqDcM2UQQAAAsQAAAdAAAAdW5pdmVyc2FsL2NvbW1vbl9tZXNzYWdlcy5sbmetV/9u2zYQ/r9A34EQUGADNrcd0KIYEgeyxNhEZMmV6DjZMAiMxNhEKDHTD7fZX32aPtieZEdKbuykg6SkgG1YtO+74913H49HJ58ziba8KIXKj623ozcW4nmiUpGvj60lPf31g4XKiuUpkyrnx1auLHQyfvniSLJ8XbM1h+8vXyB0lPGyhMdyrJ/un5FIj63FJHaC+cL2L2MvmAbxhEytsaOyW5bfIU+t1U+/vf/w+e279z8fvW7t+sBEc9vzDoGQQXr3pgeQT8PAiwENe7GPL6g11p/D7IIl9YiPrXH7ZZj1IsTn1lh/dtotwxD7NI484uKYRLEfUJMLD1PsWuNLVaMN23JUKbQV/BOqNhzqWImCo1KK1PyQKFjIa97lzA3mNvHjEEc0JA4lgW+NI1UUd78YWFZXG1WAuxKlomRXkqfGJzDG/H5b8BJcswoYheBVbQT8U2VM5KNO16G9Iv40pkHgRTH23d2KNcZ5ityCaTcDUUI7wiEAFKzkxRNsY8MyY45sKYchzMh05sGb6hBmYr2R8K6GxrHAUIMFz7usgCM4BHZF0SoIXZ00cIUYumVl+UkV6QE/9gvVBUx8JwAKOnQPnGqMHTDUWIBuFAVPqi6wOY4ie4rjSXABRIa+C4ZYBGfQbmdDLC5xBC2Coy4b3z4nU1sTXrfYjv+7/kqYprO8QyxJwE6nbytUXcKKTil0gem0cpiXCH9cQtWI7X2nixtASKyp11psOYRQpN3sAU1xsKv583FJ/ohPbeJhNwZCucEqpkbstDMG8pCrCjEpld4A+GXpluUJR1c8YTUQ/g7+lorU/E0X20Tydy3+QaxqpeVVq0q+iy9ejZ4XGqEeqOmKFXmPPn8AdaCJjzeb1SXstKp4dlt17WIvE6MfEsVz96W77n831acuz9zRA/9DtxM1wjQh0O0TofpbYDiKtPjC6SH7WxH/FBwtGn0DAST59QCfftAC+Ao9FeMcMn8QwjlUZID9Ck8iQnWO+VUpqs4z2xSqqff3OZLAkCR5xe95csWvFfS/5GzbHN0g4YY4oyc4G0SIvcniQKdbFB8CWjfjA4QkRQb7T3tgLud4l8FGXg8ysVK1TI2cSXFjJBZqU2f88cxyXajMrEpW7nqpUfiT50TRbC5snC4GnL0RtkNnFju272A97uoelj2NgMs6Jo9GsWdPtDmQOmNVsoFz5VrVedoTqJlYXXxqA1ib0oizItn8++VrT4wHkTSrqF39fRAIdKjWJfwN7E9fVbz8qwuE2pNDO/PQx6qd8Hd2PQd+SoAOP2SSZs2hlakMlkbdfoFtbdFsSm1nNgdCRoZ/qi6S7jFlH2Fuh2cgSmYWtcZzVtyAolGl5CAUk2pNwGqY9/tLVl1JkfMhts87E/SGKVnEtuuaGyc0nxTJTXOWpjBXJ+3VU8LVsy+YM7N9ELwHeDwV1UBAc8bs5AUavXm+b/Pt4yPn21Npru1Hr/du8f8BUEsDBBQAAgAIAKEBLksZjuBKjAQAAEwVAAAnAAAAdW5pdmVyc2FsL2ZsYXNoX3B1Ymxpc2hpbmdfc2V0dGluZ3MueG1szVhbcxo3FH7nV2i2k8cYO7VbxwN4sL2MmXArrJtkOh1G7B5Y1VppI2kh5Km/pj+sv6RHyGAwvohmyHj8gNGe7zsXnRtbOf+acTIFpZkU1eDo4DAgIGKZMDGpBjdR4+1pQLShIqFcCqgGQgbkvFaq5MWIM50OwBgU1QRphD7LTTVIjcnPyuXZbHbAdK7sU8kLg/z6IJZZOVegQRhQ5ZzTOX6YeQ46qJVKhFTcUVsmBQfCEjRBMGsd5Q1OdRqUndiIxrcTJQuRXEouFVGTUTX46bRu/5YyjuqKZSCsc7qGh/bYnNEkYdYeygfsG5AU2CRFw48OjwMyY4lJq8G7Y0uD4uVtmgW5c4JamkuJ3ghzx5+BoQk11H11ChWMQWFYQdeMKgBJN87WJA18NasDd5TMBc1YHOETYkNVDa6iYT9shP2wcxkOb/otZ6o3ImpGrdALM2g1r8JhpxuFg+F11G7tDIrCT9EOoF0t86bv9cNB2InC/vCi2d0R4W/UPSZs15utHTEfw4tBM9pVU6fe3hXSu+52/DDXn3thv9XsfBhG3W4ravbuUYscXsvWSnkz8StYILJQG+m9LPxeKo18kOUaDDYeTtUEItlgWI5jyjUE5K8cJr8VlDMztyWK/ekWIK/rHGLTt/VXDWxNBfd0jhBNQ2VrxX2yKu73xxvel536Nc8eN7RCjaFxio3ALOt4/WQpNZZio4TtdzKSPFm5BNkIkg7NYK29DW6ZaKDkUUDGeBEcna0rRnlAmEHn4xVYFyNtmFk01Ma6JEEubNxA2oOtYMQpVeiiXj+/i7vtYXHtj440oP90sXBHT4mGIiFXis6wsfuI90D4iF3jNXF7VaC8jFBU7yBJ6pz7CPeXSesj3KbqFhSJpORe8r1lWpGmGEsv2zPKvOz+CCPNDPiIXjAv1d3CcCa8GBep42WlLHhC5rIgnN0CMZJgRIoM/0uBrE9UMlYyW5zi0DdEc4ZpPWUwg+TcR9FnVJEViMR9I+dgnIYvBftGRjCWCnmBTjGB8Zxpx3+wE3FOtb4npUsb37i51OxchZ/eWAdpMqU443cjx64CWW72wU/RdyFRBecSo7lGgZGJaYGlYu8nYclCzMdNb90pnS4u3V7kghSvm6E9jhMfxNj/mCjAlzCmgkjB54TGWLLaptCUyULjiUsWR63/l4EOSphYmDrBNo3KVOLXdA6P3v18fPLLr6fvzw7K//79z9tnQXezt8ep1eaG7+WzG5s38sF2+ALuiS3MD/VgF3sB9ORG5o3b1cxntjNv5CM7mjf24abmDdza115APrO1bWEbUmW23SRb9/n4An+3Lm3vE5Wy3XMeX3sW+9lr3HoGYb1/eU0w0jetaHDmN+wIBixOsTWM7e9Pr8HfD3/34sZge/WqcOBF1/Ua9B88FyM7qHtrQ9rLBJyyEzfScc5yluGSkvywBvo97eyp9N9nJ9xbh/ghVf5dP25ci9hTlQNVcYpJtLfEe/VddJ/hfU0Rc99WryQ23kGsftdvvrSzTzImWIZxtCvf6k1f7eT4sFJ+/FGphGybb0Brpf8AUEsDBBQAAgAIAKEBLkt6KFfPsAIAAFMKAAAhAAAAdW5pdmVyc2FsL2ZsYXNoX3NraW5fc2V0dGluZ3MueG1slVbbbtswDH3fVwTZe9xd0wFqgDTNgALdWqxF32WbsYXIkiHJ6fL30821lNixF6JARJ5DUrwoRXJP2OrDbIYyTrl4BqUIK6TRtLoZyW/maaMUZ4uMMwVMLRgXFabz1cef9oMSixxj8QOIqZwdzqALs7SfKRQf49vSyBAh41WN2fGBF3yR4mxfCN6wfDS18liDoITtNfLqx3KzHQxAiVT3Cqoop+21kWmUWoCUYFL6vjUyyqI4BdpGurKfiZwu1OXbn9AORBJlaetPRoZoNS4gLvL12sgwnmnvcVeWRi4TFPxVGvrls5FBKMVHELHzu69GBhm8bur/mZFa8MIUNOZcbuI7h3Kc6/UzWV0ZGSWYC5lAo13w5bF3vQtA/mu498isq+D0ydT15EEwTU8prJRoACXtydlkyd8eG6X3A1Y7TKUGhKoO9KSTfsKNbN3Eug73B94Iy0NfXtNBXjltKti4hAN3sb7Dbza39q0Inb7rggwFHLwySLFTdsjfuq5nyEDZIZ8pyeGR0eMZ/NTiOG2Pb7Hv5uXyayswrI+5t7an1moiPZjNlUFor2gxFc9hJU06L6QC0zaUWJ1LKTnLCTF8IAVWhLNfBpce7WUkSk4MftT6Bwspoij0zZvNUb/SYb/seXwc3Y9Cdzd3nin9ht/MsVI4Kyv9oyTnM8/TS6LdzJN+hnklNRzEPdvxiZwKiz2IF87p1CiMK5iK5W6xBtAoCQqAkv4KI++jr/SsqVIQW90xAu3IxDqHK0lRUv2nXgm8Qd4afcMGrI6qSu2PYULf4YHGDwBgkZXtxLqDs1QNVYTCAdq9DxT2ykN3Q1JP6NCwrdUD7FQ4bl4zaR79M9ENSoiLDT2EV51XP8NZ4pn3uHjoFU6lvVq09mOvcvuWmeELQU7hxylyre3nRdRK88/kP1BLAwQUAAIACAChAS5L5yungGEEAABdFAAAJgAAAHVuaXZlcnNhbC9odG1sX3B1Ymxpc2hpbmdfc2V0dGluZ3MueG1szVjdcho3FL73U2i2k8uAnTqt4wE82F4PTDAQWDfJdDqM2D2wqrXSVtJCyFWfpg+WJ+kRMhiMf7Rt7HZ8gTl7vk/nHJ2/pXbyJeNkBkozKerBQWU/ICBimTAxrQdX0cXro4BoQ0VCuRRQD4QMyEljr5YXY850OgRjUFUTpBH6ODf1IDUmP65W5/N5helc2aeSFwb5dSWWWTVXoEEYUNWc0wV+mEUOOmjs7RFSc6JLmRQcCEvQBMGsdZS3TMaDqtMa0/h6qmQhkjPJpSJqOq4HPxw17d9KxzGdswyE9U03UGjF5pgmCbPmUD5kX4GkwKYp2n2wfxiQOUtMWg/eHFoaVK/u0izJnQ/U0pxJdEaYG/4MDE2ooe6rO1DBBBRGFXTDqAKQdEu2oWngi1kLnChZCJqxOMInxEaqHpxHo0F4EQ7C7lk4uhp0nKneiKgddUIvzLDTPg9H3V4UDket6LJTGhSFn6ISoLKWedP3B+Ew7EbhYHTa7pVE+Bt1iwkvm+1OSczH8HTYjsqe1G1eloX0W72uH6b1uR8OOu3u+1HU63Widv8WtczhjWytVbcTv4YFIgu1ld6ruu+n0sg7Wa7BYN/hVE0hkhcMy3FCuYaA/J7D9ENBOTMLW6LYnq4B8qbOITYDW3/1wNZUcEvnCNE0PGyjuN+ui/vd4Zb3VXf8hmf3G1qjxtA4xUZgVnW8KVlpTaTYKmH7nYwlT9YuTTDSHL1pKkZ5QJhB7+L1U2NjYC4Yxzuw2IPKRJgd9+KUKjRab8pvImm7Utz4tSsN6N+cd070kGooEnKu6Bw7tY96H4SPWgsDz23wQXkZoaguoUmanPsoD1Zp6KN8SdU1KBJJyb30+6tEIW0xkV62Z5R52f0RxpoZ8FE9ZV5H9wrDmfBiXKaOl5Wy4AlZyIJwdg3ESIIRKTL8LwWyOSPJRMlsKeVUG6I5S4DMGMwhOfE56DMekRWIxAUi52DcCX8U7CsZw0Qq5AU6wwRGOdOOv1KKOKda35LSlY2v3KRpd8/DT6+sgzSZUZza5cixT0CWm+fgp+i7kHgE5xKjuUGBkYlpgaVi7ydhyVLNx03vs1M6W166vcglKV43Q3scJz6IsX8xUYAvYUwFkYIvCI2xZLVNoRmThUaJSxZHrf+RgQ5KmFiaOsW1Eg9TiV/T2T948+Ph259+Pnp3XKl++/Ov14+CbqZpn1N7mhunZ4/uYN7IO/veE7gH9io/1J3t6gnQgzuWN66smY/sW97Ie7Yub+zd3csbuLOBPYF8ZA/bwV5Ildl2k+zc5/0r+c0CtLtP1Kp2+7h/kVluXC+zxwzD5uCsRTB2V51oeOw3vgiGIE6x2Cf2HdFrlA/CX7y4MXxe3SccetH1vEb3e89Vx47e/sbY9TIB5+bUDWmcnJxluHYkL9YS/02Deiihn7O3PVvNv0jdPv4C4qr6e9UtUBWnmBbPlkr/faf7rgH7P8XAfVu/2m+9y6/fj7d//NpD+fZPgo29vwFQSwMEFAACAAgAoQEuS0nnN52rAQAARQYAAB8AAAB1bml2ZXJzYWwvaHRtbF9za2luX3NldHRpbmdzLmpzjZRNb4MwDIbv/RUou05V98m2W7V2UqUeJq23aYdAXYoaYpQE1q7qfx9OvwiEdfElvDy8jo3ibS+oFotZ8BJs7d4+v7vPVgPSjCrg2tVFh56RzrRI5zBLMxCpBNZAyuOnJ3l3JnzGTFrTaPNBtrrmx5DeLLjQdTz3WCiPpn0flx7w26OtfR//OKUdytqXVOtzVBiDsh+jNCBNX6LKuGXY1Ztd9QobMJagLqALHoNjGtrVRZ4dH0KKOhdjlnO5mWKC/YjHq0RhIedd+ZebHFT1x1d7YPAcvo4dO5FqMzGQNROPnyi6yVyB1nDI+zim8MKCRyBqvgO7/kAd43ZBDbpMdWqO9PCGok7nPIFWl56GFC4mK69WN0OKNmdgbfbE3S2FQwi+AdWyGt1TOCDmRf6PH5grTKgjLbTd8xMqkM9TmRxSDyi8HB2WbLu6dy7UHn/EnCuEjSu09N2+rGt0+O59QzMnQyevbuSd+vIKnyh9Yve48o6h9nlMc5TQ82fAuDE8XmbVhKjGI3UddLUHNZELJCHjagVqhijse4kG7AYLY0d08HWpHndq73q7X1BLAwQUAAIACAChAS5LGtrqO6oAAAAfAQAAGgAAAHVuaXZlcnNhbC9pMThuX3ByZXNldHMueG1snY8xD8IgEIV3fgW5XbBb0wDdTNwcdDYVUUno0XDU+vOF1Bhnh0vuXd73Xk71rzHwp0vkI2poxBa4QxuvHu8aTsfdpgVOecDrECI6DRiB94Yp37R4SI5cJl4ikDQ8cp46KZdlEZ6mVBIohjmXYBI2jrLMGFFWUk4rCivb+b/ozw0MY5yry+xD3qMpe1GrhVOyGipzdig83iLIalDy667KzpRLRRFK/jxm2BtQSwMEFAACAAgAoQEuS2/CybNuAAAAcwAAABwAAAB1bml2ZXJzYWwvbG9jYWxfc2V0dGluZ3MueG1sDcwxDsIwDEDRvaewvLfAxtC0EkhsZaEcwEoMRHJs1FgIbk+2Pzz9cf4WgQ9vNZsGPAx7BNZoKesz4H299EeE6qSJxJQDqiHMUzeKRZIbuzdY4S30423l0sL5SqXJ03khfw2RoIelDR+ZE+6m7g9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oQEuS7GHx1+TCgAAF1oAACkAAAB1bml2ZXJzYWwvc2tpbl9jdXN0b21pemF0aW9uX3NldHRpbmdzLnhtbO1c627juhH+36cgHBygBYr4Il8Lrwpd6MRYR/axtMlui8JgbCYWIks+kuzdHPhHn6YP1ifpkJJiSZEVKZtud7eKkCAi5xuSw+EMyS/O0HswbWXn+c7G/J34pmPr1PdN+94T/4DQcOlYjjtzqUd9XpAsQjbZ0Hc1z7GIW0OeT+wVcVfvanfE8mgtkI8QyISK253vO/b50rF9avvntuNuiFVDe2LtQI/SgKdWfxnn7Kn7hBrxrzzYHVnSdFujjjSQGi+iEi21Rv2WLGVils5mS+zHiXPvnN+S5cO96+zsVZE+rh+31LVM++HYTFfqnxC2TM8f+3ST0Tl1hNVRqwBqC1Pn0WPfBlJH7g7ygRa5pVayvbbKniKwdIM5xkgh96Zn+jFkr9tvDpqZyC25p1mWFxqdblc+AbGhjQzMoN0cCYMcjE+/+EdDtDrNzglpizxSN6sJrKod+cRInO1um+lE0qg/6mRjXOeeWTkL1mt0pc4oH2Y5ZAVr/ti91qg3UvIxbHCsuaOpu4OWkt1Q0mAJzxnWYwGFx5x6OugEim5Me+V8Htt3TgiM4o3Caj2xgQLHQv2e1Ff78NaW2y3Ua+MW7iMVdxSoGwjqQFCgTm01lWE9pSLQ69IlBJlsrcN6ovY5YGx71PXH9op+EYWkdLwqOYILF8wPcp7YbbPnELV64KZqo3az0+vgQ0sSBKGLlI7aVBuHXm/Qk5oIN9qdhnCQ+y2hJaBmp9McdA/NXqsjwNto0AUtbTzoonav3W6phxZuARpJkqy2lENPGDSbErSG+wPlMBrJvUYDNZtNoa0eOl1hJDcQSAugQxL6zICCKshC9yDJUrMvoJEykkftA1ZxV+mgfgt3G41DW5aFRuNo3OPo4uY6lhYeTmTOFxRmTkFm7dHbks41XO5cF4QNugEv9ym6JR7VeK6TlSvir8+XJPBfkGSpMxJ8ypGJ0qcFwdKlqLNsOazz3xMrJZ54C2ZO8azBk2Y4iiJIHsTFs8C/CuDiyRNgPG0WhYVtBXkzD3QifRbp5jF/QkM8c+ZJZyRQ8SxIncVhUUITz4LcWQgZS6HiWRACS+COTb5skRNJVDwL0mceNJ1FxbMgf+ZjUmkUzMIT6MsgnhbAGjyD5oo/S6TiWZBCc1HpTArW4zk0F5SRSsF0PIkWwkW5FHrIs2gh0FMyBYvzNJqHisyW5UThazqWDDfQCkxuPLiERVzlTF4o06uZpH1aTKYX04U8vqiJSrAqEVuWf2x1+1+ane6fhvUQV1CTfiVNJkldiCvrNIrp0oz5dLIAhXiy0PBHoyayn6Wh0w/GZKzhmhj+UlrBbI6vayL7WQT6YT7HmrHQJ2MVL8b6Qpsa3C4TbGC1Jn5ydmhN9hT5Dtqb9DPy1xRBeDZdijzLXPEKFrJNe0cLtKfOpZuxdrEwptOJvsCaGpXURGyvkOqSz+AO5RXNJR3PQYcLCdB9HXzB559rQJJllVZyOb64nMC3wTpyad6vLfj2X9GbGdZg/qhdAHiFdV26wAt5+hFmDjxuWhI0fQ+O9r4k6BPWwTOwXgCmSdfjC8kYTzXmXHOsG/Ox8uRZS2Ijx7YeEVkuAYcge+xNZ+dBCXM2ugp8zCvdkI5//QBuPZYmGS4c6ESmzZ353txT6IW7KjRTsKwUrLK5+vXD+G+LkTSeYHUBk6dObxYGX/WsPQLLw3Z8RCzLYcOApslqT+wlbNHokuzAxR5BbGWuuNiWwOBZZ37bmb8j4odL65dwVWoq/vjL+Vf3bmxMIKzcENcutsRS2hKR4fmQN7CVhK5DPt/6L40lZo/zt+rIG4xuJun6yaEVmaOvH1eqC68YlA5+j+eQGCEcyKZTCoSvwGMgBm6IaZUCjrURNMePwrB7dxE7oJRSoE1DHZqDvkLNNcxFoiPXMEflVNxgWR8bzOr0lm1IC4D57AV+kO077NhgUTifPfnPLb1zIEZYlOxhZqHc9AKHOn9de2UdJYrELF7GQ3uoSINu3fNbVgQds8wN25kXU/vhCkfWDMJxwiQ3zs5a8dhnmQ88JMNU7TaBZbbBtAXt3rnOhpdaxIsWW5AU/vqVHQmGOA/ancXaLKBXx9JcuVwokqZgtltkS90qjgM3Zz2bGPpiIslMA/j7hvjLNSSkO7aHL64r2O2peCSBvtC8OiXucv3vf/6ruJpUf4JSFJb+paweWMUsjuEnfX/XHJ96/yigx5DkJJS/FASGm+UIWnzvzL0htKVkGJJyeQUOo3P/cHbustDmI67kSpq/hzDCt3I18Yq4DxCGDMexyiriw2cO4pfuw/EMsfMt06Yl4V8d19ngjfFsIakqP1zBQrHM5UOQHleIoPAeBVlwyiqhT7mUNAhUKZV0ZfrldfJUEcUEWJfB+3FV7jMzx1PB8cQKJ2Jn5ycOwLbvOtaMXR08vysDAXbTcWtR0XfZmSl6i0t4a+dzOHciJ6mG9XhRWnQGfZixXWWoMlmWlp5TOGOtYqJhQVru2rEgQirBaGLiyfI0SlFkfrMW7/dT2bOOw4Y/rIr1/FiYltfoF/+ZfKwwLa+ztDGFE8YzULomjoxuO2TixsuLzBzIUJtAYWTf6C0pw3owYbdeXqxLYUFScuOsqMizn2FuaLiYWVm8w/UTPR7aT3n8imFuH/XwPJWqODpvPd97h77pW/S0a/NxwAKMzz5/z/L/UCZrAQS3s2ljBKXIf9zSdzU4a5DlesPuymso1PGuxsx5pHaycNsomrFgVgq54cGcx/JSOJuF8BgioJ1zIU6w0vNBw/ozMw3reRM0DNWenj97t7mlLgYXMGnkm8myuPQ6uuW45huzJOxEZRzvr0G1DYeNCBMrSHgV39ZESyV4iddvdpZvWnRPozAVK4iZJn/0Qw+WRr5nS/6E3vlx3w5LSi+BMM4dHTEunaw4CeNnm0xcUFMu5fjk1uOjzwhVUd45xqqMTBSFaObs8ejs+KlZr2c0BbKnrD+sxzMsBKgMziqXyLoIFC50n7hwjFnoOzjNLGb8qn4RQd6M6CpMWL0N0SW3O4N8TiKD6BrI7Va79Q2Irsagp+BeaaIL99nzGqKri9lTnuhq8K9vTXRJTfaUI7r6EntKEl2jHnsKE10C47RbZYmu4G8AyhJdL1ovm+h6eaIziC61wZ6yRNfLs1QRXRXRlaZ0plfSWIvfs9VE3XHdxz9zzWTnr8F51sRDK9PjRwTebHAZmLoKY7tCdkG4cjbEtM8rmu1b02zBZQi7m7+ZzlVmQ3YZQjgn8NlxVwmn2Za7URxryhRcUzFi+g2mJtJtMqpqCa5Dl35FCVaUYEUJVpRgRQlWlGBFCVaUYEUJ/lcoQXCTN9m4kyDtbRx2S31esZEVG/nDs5G5V8CvJyNjt9iF2MiY/A9MR8b69P/KR/p0W9GRFR35I9KRkU9VfGScdUwEzpfoyJwlV4SPzP/TmO+WkHz6bN6PSjr2+FdJ0rHTY09FOlakY0U6VqRjRTpWpGNFOlakY0U6/vyk43dFE/4PGL2Kf/vp+beKPKvIs4o8q8izijyryLNv/1G+suxZ9Vm+6rN8b0yenV4APzV39jLiOXX2HPO9MmfhxJejzkLQT/VRvtjC/jk+yVeCOYuJfgPqLF0GUNB38n8//wdQSwMEFAACAAgAowEuSznB3vkmEQAA7RgAABcAAAB1bml2ZXJzYWwvdW5pdmVyc2FsLnBuZ+2Y+VdSa9vH6ZSZWdrw9mjlUMfjKU3xqOWAio2PmVM5k6gVouWIAxEqUpbH09E0RzIH7HTUHElMRXGinkRF0XJAVNSOIgoOCSIiKC++vz1/wrtWe6177bU/a69139d93ft7Xd/9/Kaz3cH9J/YDAICD9tevugIAPwEBgF0z+/bKyZ6h7LPy265oV7vLgBq6xsIOC7rkdAkAqE1Xlt5VkD8rIa5DogEAgxs7YxcqNsYJAFBPtL96yf2R3xKr789Qr+N7p6Odmh5DLwJPmR86FHPn4lXFS9cUX+ftP7yqelTh6b1DMcWUS3tPKDxXT98lm/lF8fR0/0Vr6n0D9Ln4M5WNlc2VzRVkHi92v1YwYyxENnI7pL2+0hlvVfltdQUrixMSsFshS9tbEgDAfI7yVJHnyB/xiaieTJAsIT3R6tBnxwDTr3Rbqp46LH/o1QcANLKQiLw+AMDCDBU1DjfbDZge3Qe06lFNShDT/J05kcICGQ/5J8fn5NOZX0mLZ23vJYjZuDIBKZYuE4I+C6pfUCLJ7gj0XF6QZ7rN+ij3+ZkibxvxbBaPo+YfH3lb1GA5W7z+Udmoqgi7LRYKOGBR07CDUev5atSx5clWK8P26+tITz8/7JZQaOz7cEvNclbsQsZwy8vo2ewNLfRshimc0w0KZI93WfbwM8JG1oAcIOceHkPqOt2P6nzBbvOLqTEKjvD6NkDRDauaHCfdZ+XhE863NdIEe8sWv1J0ucL8iLYmFRNY4ThX/s5u91LZtqidkMDPwkOZCli9Sw88EzJSgL9MSSZFWlqDHhYxCLR0ldqfzf452pcC/0Azs5v5vKSvASJZb86/DRobuEbFMAXE9Cui1cgqRxnd0oKQPrvVu07YbE2qUdGCfjXmAR2B+xfi8/zhGc75xCod9kJXP1iyGCuOLK5QKYjNo7cY4JrRhWEjzZ0uF/JsxwOrUdpex6D/mLeL+0AtfxsIjgArDAg6lFPIaFRpT7BmuQ8847dsdL+NaOL28rNZZAALTXA9g6IF53n5odnf2q7llm9V8q0jbkf4BWEiWlY7Y9vr2v03v+K0alD+ySrAB+eQjsNpFQdLW8ZcAhJ8HV3PUPMWhvqijENS6qu995YQWy6W9QXZPJh5QNWjSYRrgy4ERhY4C1O+tTAwGe3IlBU8XYzo4ZLMNX3mOJjRh9DjjShIsvWchoNmSDf6Orkr+m+D8UpYV1yRqK3HBBtPl1qnL91Dh7uqNA6XPHXYm51Jd90dk/TcMeiOS3JFWg6xN6WlBv61NuQi4YnB18ODSiEdDpARCA3emod3BvvFm3j3NuQtYDRBpCGvaxkpCeu2ktvUrJkuY4ZJOf7my2YlTT0azwCH9si9k/X+JdJj9DjDBwUlLofqDELMTusMlptbBdVLS4UjUXled3V5vnuLaaAYRHebp5U9uUf8zsxbLeedsn1Ak37/2uh2YFgtt7BxCkbuTxgCXysVaHmQnSH1K2P42EK0Zek7tihyfvrIBeDfVWlxD0NnpGHUHMcV3kuqdRtBl0dPYIjfEYO9hj1z4UIop5zbR3cq/dYwJklzAH3hH3UHuZd33MKX/kybtSysGclj1Eu9c0FMz2HNMmosM9kal23UaAmMhshTdAz412W70ujGnwfRztftWZnFmTPljDy6iZImrFWfgBw2E0ApugTqd3cBD13eY15t3p/n1U8TS+RxlXM+TLE/m6g9CfZqeh9IvhXWzp37eIuKa65r8O7PT11KWPQXgsY1eVdH8vi3RbWNolVSVA0V9lpz3LuIA2oYPV8zxJdYzBqXhRnQvtZwoUNi9SmqNUdIDI1PM/Dh/MYuoR+c8FQUV5wdHH5j0sFQqATeOX4z+FQX78BtY7/eiqeMM0NdoDoociCbPXjfECcsywIycjbrwkakGPlHk6omyiTuV1AyOz4f7Jd2jlKyHDibmN/hirpb4Tdyi64MbDI1UdnwQFnj3+pPfZgElbJjqZhxqsce3GL02K2DG02HZtW//uvcSy+f1NqlMmsqBBkkz5gHs/fRN+eT/YX5sYULY/9ePwdH0xuItvWqSD/iFix0xVINCY6qOfKdSwqi5i44CaJTNdMswyqWD9lpokbwfJA22jcsIDQExtzQgJghAzml3I6wmIEp0uxP+c5Z9BzxQrFeJf018cSo6XwACF7uX1jNHeIvvMqjR88xij2Frn68ikNZaHmM28szzXIp/fjLnlnrOR5+s0eXVurcoz86FNPDq/w70rcealMW/pPLCB4ugCLNCwn6thGteV48p8Jstk1Fs4T05/SR49IQbWoKfMxlzKN+JTi9Hlr99mNnlWGa0Oz4U4excMN8pOcf3ejemJ7BhrrqRZcR1pvWoClu/FU6RFO0OOpaBHNAzwU1z3Fa5xG9GZjUReyY+1LQuu2SvgS/7hoWYN2p7wP2al3kLE64a5JeAI9BnZlvFC88nJH6E9ysp8bUNcwpcLu99flsqb8RRcHCLJGWdiDYnCZu90tURoTuwTl0oQbromqSBdhW59X4EBiiZY8aoPggRQFw/wpiF2DsEBTw2GzZ+tH3O8iVSRvA47cojrZsg8qtZ/jtBljEJioDBn6f/gnw4TQJAAjbBwRcPPkD/UA/0A/0A/1AP9D/L9RZqKiqVbXMIisCEGvLLVvr45US0cpugIbNfzcE/90jjIJI0qUIrA+GYzUFwWwL8P6YjU/abZ7aklHqyDhmoQRXKtkLSF7bWsFihQsu2NhYp2a9JpVOo4TVlAUwDkrAy90jkuWC4boNIlnPoLT2zWFCzfZama2TKM7HRxEHQ+8+WhQoaUxh+GMxt/3+z1py5nzZcdG3yKPXQHMu2M1B4XRjikFdWBl9eo3nL4ttLkoJaDKw9TEqIK6lwJQNTDlJOBUJvja8YWV8VJ8UcKowbOPXX2r71iN9ItrEczvO9hX9HE3sAhbPNhsUJWwumAoeiaTW2xsznNycHbdrs1JL1fJxidD3uXEfUiRroZsRoUmvIZBuXm9KWVEst7eF2bbMvfnUbyTS7/31MrxhYyVmryrpBQi6poNyC5TgVXXrNqnzf1nZ5Yceg6YtXe1djzxp1C7lb97LUZ4NTegFpjXtY6ydBoY3dtf1g8mx35LURgbRdB4EshzoznykEhLr2ZAtTH3z64pHUnqV7WAd0dFW0GvK47TgkEG6AhNNPZcBezE4yg4xEmgEG2R93vMaskWL4ihMZuB1eje7jG90vNa88rGjatu4h+FdByN12Svgmu8UqkFz1ai3gH9yDOP+jKK4nOqNKTp6KBBuKVIC0qJfLUAgTunEyQnjSgaaoP/yam5+DrupRwuz9iVZ4Jq7VYkMH1sG8vXuy+ecaQbfgmPqljr0us2Vm97a8nSo82YTkc/jkTZWaYICd4Qex7c4KrIgh/EZ2YLg05ugv2dDIMP9vFWpFwsunyYXdY84GcmChHt6Dq526aRbFzi3jvWPfmD5TlxFiEca2+o3Z7RljzqDwII8UyRdh4TgNktr4DE+iQ6LoL2+DxDd0+Iko/i71Zmhbb+XEx2NcMzOUG1U5KRCsJnLfaaBf2PqaV2UdSDcwxbl1xldUGxxrnIhU5j65JcoxSADWlQd8XXaKq94iBbnQ+gPURtvDkXY+3snjI0/vLP5TRVLOqGNtqG3/zH9sdxq1quFwTZTwKViyPFwTAlFFy/lZhRnEiNfspCPDeswE59LlYcW/3n1PpOgFnW3u4UtdfOyrehrokXTGVUGu94kWGVbnVFSj/RjnuXY8E7SjjwiQhtwcL71OQdWbL+bJ5t20w25XuuEsC/GsnO86NklRu7aejgloEzKsUW1sQxJiJ6HYqfrnWlrg0zNvs2LbYtUGrpk5MI6w9GIZsY0JwVIZiKHGkL8loLsWfoE+M+EIGFlfFVckRPVNDqTApdm2/Rci0B76RKiKRovBGhO/FxLKgcJ8fxWUsqDjoiLcl50ItP5RcNRnBzDMh1hhYFZGExNTQG3kiAi8xrwbbfgtptf0lWOQLc3Ge01+BUWudHt0WGohQdWrgAo7rkZ4bn0tSZuI406qhqUzimKC98qMH4z4j/zCbkHB8rdb2SZZt2JntGBeSZeB2sMgzmWBDdwXIBNfWtYqCQOl3UAiPAIpLBbLp3a7V7qFoSfdsXooaL4o7ot+4AFFSng+wYl+OHktLWptbrYQjvht+aO/rkXX/3r0uSmkc0adVI5Bg3WxlFKenD8/GYNHy6nqbMok0oMVRtPtUtU1hgAUnTZC2oza6SJht2DJsUB0+MPvytTktyyyYZ124iitcHm4rKpF5d00ieeXLetSdm0MBqEgKNWXdAspP1AOflferSWFI2fSUO+Y2Mr8kDq2zO2KuH+cUv1SJZxTI61KxbSVi39PMWMfBEehhDLtU/23fyoLryuGXHW/DCUnkUR/mVllKhcNm/CqIf41yTk2yk82W84LOK/I5tmEJJDCsvzp2/6k93F11QOQ4P9iaz9ty4Ywevbjbe1SulX1pt6bmjltRtMjZTOnGA1T/Nx7VJ44YGdlNSAJcz+ogxir0Mhk/ie4JvoAEbCf+uK4coN+9CZj+qfaBaApOmPemOiNJqr1sKnDKq6M997fSXzsdvWh+WB0JmbFF3Ylcs3kmoiJ6PyujYy7OaCmladHWcz2FSib8GsJm5HuHkvM9csstDlpj7/Wr+gDHwgecA73sU1VtmfR5eyOxpWOv7n+D5BV/GrXaUNF0Z2jgV523R+rbB2JY3/DlxgdRg95HUZnep/7Jrv9zpHm1xYB1qeMJPCEJhN8CS/8i/5AYFcaLXWRv+97d1Q/ezdnp6djfRAdONDtv9zBryKvQtf0NEWd3Hzp6Rz3Mb2LcM4edFIqN8cY7Q1OH9rdBq7Mfa9qjrMRBn4tsp898dRpltuG+IYRVe/ZQjGXNmj5jxcg30EVFtZde45iwFhmvzKptiNpy5EPKjKj/VA+UjSVGmw7u3A9uDJKKxbY+d/TlTyCxh6BOEsMqnAN0yCLduRmycjlxj554te0rQmQrV1/BUw7HP+aPWbmaVY6Yw2Ad7c0y5lGxEmRW2iaj+M0EPllMxJLJmSbfvoPe2WLy7qFuJ5fIV3gnlB228qAZHvpl0bE3mnSR3ktAXbw5Of33QmwzJ4XYuPAmvOk6A5THCnIvj7k+RvsyenNjq5HFuZ+FNKSKmbp2BKUCQqaNqIQifSyA1KwHHQUEc2TF07Ubkgp13bZP25Srgbohvb8Og81lJU0btu3DnNl9driQz4Xu8oVMUFgWbUKuAmwrqXJr7wqTGJyhMi7DFW8YTwtSbt10Z5sfRTyCJgt3iV+K3FIFWjmjxnSB92JW4qbu4fGlsJuNLT5N3AoI3F8NYGGhtQmuenzcaEhPnJD+NHoPzxIWZkAcdTAScNeRP/l8YnmmrC96f1xh9mD8o2qLbg1n11VhS2L1nafkatuzlw/I8rGFBvbCAv2S370JRuy8Tv08Q+W0wRU580Sy5j/jviI3r30smIltrNgWTw2m/FoXyKagJCmGwrvbslgo5O7WiTUGHb7HV9XYrGP9jXfaBAHvD4HUHr91BmGByN8pmuupKwQbrBYZXPH2pbFw988EA8h4lXXb/OhspuTPY+w636q+Vkwyfh4U67ECf4/VFBDDws407UZDokfYvaqWRIlqqjHvCmj6BNoy+H91x7UzLrIsHu/G2WCealvriumB4pEwsAZvL6FkExBxqa5jn0L6HM/NyTipJnuaN6pJho0TLLNBAJeAwOR8qbp3C1nTZqho6VSaYWDgAew6LPYH+SVjdOvqbvAVj8ypvOJANVtaxfeQIAFntl4n7spBJQiOAoACzMmpoyp2ZrPCuHZQCzwxcur0jXvwDkl/0156s1l+8k/i9QSwMEFAACAAgAowEuSxnXUUJVAAAAaQAAABsAAAB1bml2ZXJzYWwvdW5pdmVyc2FsLnBuZy54bWyzsa/IzVEoSy0qzszPs1Uy1DNQsrfj5bIpKEoty0wtV6iwVbLQMzI1AAElhUpbJWNDPQgPyC3PTCnJsFUyNTHQM4CJZaRmpmeU2CqZGJjCBfWBJgIAUEsBAgAAFAACAAgAoQEuSyoNwzZRBAAACxAAAB0AAAAAAAAAAQAAAAAAAAAAAHVuaXZlcnNhbC9jb21tb25fbWVzc2FnZXMubG5nUEsBAgAAFAACAAgAoQEuSxmO4EqMBAAATBUAACcAAAAAAAAAAQAAAAAAjAQAAHVuaXZlcnNhbC9mbGFzaF9wdWJsaXNoaW5nX3NldHRpbmdzLnhtbFBLAQIAABQAAgAIAKEBLkt6KFfPsAIAAFMKAAAhAAAAAAAAAAEAAAAAAF0JAAB1bml2ZXJzYWwvZmxhc2hfc2tpbl9zZXR0aW5ncy54bWxQSwECAAAUAAIACAChAS5L5yungGEEAABdFAAAJgAAAAAAAAABAAAAAABMDAAAdW5pdmVyc2FsL2h0bWxfcHVibGlzaGluZ19zZXR0aW5ncy54bWxQSwECAAAUAAIACAChAS5LSec3nasBAABFBgAAHwAAAAAAAAABAAAAAADxEAAAdW5pdmVyc2FsL2h0bWxfc2tpbl9zZXR0aW5ncy5qc1BLAQIAABQAAgAIAKEBLksa2uo7qgAAAB8BAAAaAAAAAAAAAAEAAAAAANkSAAB1bml2ZXJzYWwvaTE4bl9wcmVzZXRzLnhtbFBLAQIAABQAAgAIAKEBLktvwsmzbgAAAHMAAAAcAAAAAAAAAAEAAAAAALsTAAB1bml2ZXJzYWwvbG9jYWxfc2V0dGluZ3MueG1sUEsBAgAAFAACAAgAMwOBRM6CCTfsAgAAiAgAABQAAAAAAAAAAQAAAAAAYxQAAHVuaXZlcnNhbC9wbGF5ZXIueG1sUEsBAgAAFAACAAgAoQEuS7GHx1+TCgAAF1oAACkAAAAAAAAAAQAAAAAAgRcAAHVuaXZlcnNhbC9za2luX2N1c3RvbWl6YXRpb25fc2V0dGluZ3MueG1sUEsBAgAAFAACAAgAowEuSznB3vkmEQAA7RgAABcAAAAAAAAAAAAAAAAAWyIAAHVuaXZlcnNhbC91bml2ZXJzYWwucG5nUEsBAgAAFAACAAgAowEuSxnXUUJVAAAAaQAAABsAAAAAAAAAAQAAAAAAtjMAAHVuaXZlcnNhbC91bml2ZXJzYWwucG5nLnhtbFBLBQYAAAAACwALAEkDAABENAAAAAA="/>
  <p:tag name="ISPRING_PLAYERS_CUSTOMIZATION_2" val="UEsDBBQAAgAIAFR+GVFcrbH4oQMAAO8MAAAYAAAAbm9uZS9jb21tb25fbWVzc2FnZXMubG5nrVddc5s6EH3vTP+Dhpm+3aa9b/fBIYNBydUYIwo4TvqiUUBxNAXkInDq++vvSjiu3TaDP/LCGMnaPbvn7K4YXf2oSrQSjZaqvnT+vvjsIFHnqpD14tKZZdcf/3GQbnld8FLV4tKplYOu3PfvRiWvFx1fCPj9/h1Co0poDa/aNW8/35EsLp14zDzfx2lKxiFm3iwglEVekngZoRELvTEOHdfrCqlQzZuGtwBm9GljYdhgHHr3OGGpj8GoMU0zls7imCYZDhw3exJIy6orrV0kNapVi3S3XKqmFQWSNWrhLzzPwYN8kKVs16hShTgCQjohEQP3Nr7NMglJds+mNMCOi2v+UAKMvBGiRo3ghWjO8RHRZOqFG+OB1OdbvyUB/gMrt7IQp7Ey9zIMIJNJD9xPMCwEbE6yfx3XB5Am98+yfUIyXTagNyRWvOx6kjaKHHI39vwJyyjz4piNZ1n2E/eY59+GTvs0yhIastiLcMgifJc5rnkedy5O8K3jmufguVmS4Ai0GUKuGUmtUH06jUNshXqvOvTEVwK1Cq2keLayFHUrG+C2BCLMRq5goe4GqQ3o1IO0JzjNEuIbSh03VU2z/qtXe9c+qQbcaVT08imsT8OD2V82QoPrng1lKgTqplAVl/XFkGuIEcox9tJ0TpPAiL8FPXK05Fo/q6bYi2/X0ZBhEvkUUuhnO8ZNdW8NA0YJ3atpRN4OGwOUns3MhpE5iQI6Z5kVgiGj6nQLCa+WpWiFRStNKDy3WXkQjwqYKQVf9VkD75amwQRNoUa8G8zG9A40AKKjx5ygE8elk2NO3OMUAsLp0JnIuyU3ffmDOl+k8yLNnBsllOtNpzTMraTqNKwYNkFANnp9cZybFH+ZgWKIF75SAb3Vlza9kCvocUC2aAYdQVH6OCDRDfsyI1/ZtUdC24F+pZmv7UjgxYrXuQBic95pgdawV8jC7hmJWf/fO/kf4u2mID9sajkK8N2HY/Hslf8r6uNtK6plO+TaJGwD/xQUppxehXBI6Kf5307sN2FmZ8afzc/eXeIYjgZBnJmpw9l6UyRWKQd3SSuU09vjzszaa2MZyUK47kRgcLG9y5WyknCTOMDmbIpNRlNoNn3z2YtkrrqysMIq5TfbgGAwdZX4fRo+NqqyqyXXL4ntG+DVOSj64JLeaXzEVNxq42B+dqRxOkvpbGwxp4xeX8NEenwcOpERiP1NLiS8L7ZKVbD0C9Ltm7afJqNPO18q/wNQSwMEFAACAAgAVH4ZURUeYBujAAAAfwEAACkAAABub25l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VH4ZUR9UimowAwAAxw4AACIAAABub25lL2ZsYXNoX3B1Ymxpc2hpbmdfc2V0dGluZ3MueG1s5ZfdT9swEMDf+1dYmXhcA9omTSgtYv2Qqo2CSGHwhNzYbU44duaPduWv3zluS9nKFr4ktj1UTey7353vzuc4OfheCDLj2oCSrWivuRsRLjPFQE5b0dmo//ZjRIylklGhJG9FUkXkoN1ISjcWYPKUW4uihiBGmv3StqLc2nI/jufzeRNMqf2sEs4i3zQzVcSl5oZLy3VcCrrAP7souYmWhBoA/BVKLtXajQYhSSAdKeYEJ8Ba0RCd7Qtq8igOEmOaXU+1cpJ1lFCa6Om4Fb3p9Lp73XcrmUDpQsGlD4dp46AftvuUMfAOUJHCDSc5h2mOnmKw5sBs7p9iL53EvzIqclgz9YyOwsVLu4TjhHI640tjOEKtpVmO+ta0J1QYnsSbQysx8CGkmYUZenarHvydOCFSV5ZK27bVDhE/Da4o8T2YZKI2jC3fyVgJjG3lFJZJMeZsSAseop1eg+yj0F5EJrQAsWhFxyWXJKUSkwuWCsjWusaNjQVbJbW/lD7UQAU5k4DVx8lRGt1aD4vKcqoN3/RqNWN8ZLP2V+UEIwvliIBrTqwiGF1X4FPOyWYKyESrohrFErHECECLM+Bzzg6qUC2B9xm6RBOFQ00sxVJwGyx8c3BDxnyiNHI5nWHh4jiYwG8+CFxSY26hdOXjTvpl0O1dDYbd3sWOXyBlMyqzB8KxnHhR2hfh0wWRyq70MBwZdYZXSWHAqrk6a2s+Pg3risY8P1M27vANFE7Q58SvA7KBfsGUv4yVhyT+jx7UNpvTWbXR/eat0LjFAVMSmDiRYUsCueyANYAZlURJsSA0w6ZsfNuYgXIGR0KDCGjzeA+DPpZp9TaFGTZJpRnXv0eyhcRGmfWVLnwyGfHnXyvqdkYYs1Hv9LAzGpwPRpdXo97FKJxGa/V4a/dMYt/Ut/d4f2i8xhZ/cto7rxP5IQahVoZ6aS3ccR2p4891pE7DmXSycR7VcgF7zDTsGewyAgrAInhFFfOUr4JQbc9cMX/NhvkHVv/6Pglrrz/tHQ0+HX/p/u+74KlxCG+rO1N8516TxFsvQH6mAAkFXqv8obi+NbU/vN9N4u1TjQbS7l4+240fUEsDBBQAAgAIAFR+GVFxV5SdFQEAANECAAAcAAAAbm9uZS9mbGFzaF9za2luX3NldHRpbmdzLnhtbI2S0U6DMBSG730KgveQTY2asCZu6I3RLNle4AAH0gx6SHsg4e2thQ1UiOtV+///19OeNjInqbwWtZGkNv7KFzeeF6VUkj4gs1SF+VbOmiezjZ80zKSClBSj4kCRrqD0xe2bG1Hokv9RZGtey+SQ4ljmYf20ja9Chhr328d497wE1FBgkEB6KjQ1KrP53Wu8iu8m+WE6bUhkfnYHGqYDg2bBusEoHNe9b6DFFyUrYNtnazCaITnn9ExJVO81GtsuZ4ocSmOJP/p4hH0J3WUzcwZmnCXkKCsU6znEOT2moJWFU49djSLXaIv8EvskKkhKfMcuIdDZ5yUy3H3R7ml7x6bCD8pQ1JqqmqNwIrmHGZ/Bzu1XFl9QSwMEFAACAAgAVH4ZUdebcJYrAwAAbw4AACEAAABub25lL2h0bWxfcHVibGlzaGluZ19zZXR0aW5ncy54bWzdV01PGzEQvedXWFtxbLaolwolQTQfalRIEBsonJCzdrIjvPbWH0nDr+94nYRAA10oEaiHKNnxzJvxm/FztnH4KxdkxrUBJZvRfv1TRLhMFQM5bUbno97HLxExlkpGhZK8GUkVkcNWrVG4sQCTJdxadDUEYaQ5KGwzyqwtDuJ4Pp/XwRTaryrhLOKbeqryuNDccGm5jgtBF/hlFwU30RKhAgB+ciWXYa1ajZBGQDpRzAlOgDWjARb7zeYiioPDmKY3U62cZG0llCZ6Om5GH9rdzn7n88ongHQg59KzYVpo9GZ7QBkDn5+KBG45yThMMywUuZoDs5n/FXvvRvwnRokctkw9Rlvh3qVdguOCcjrly2RoodbSNMN4a1oTKgxvxJumlRt4BmlqYYaV3YWHeidOiMQVhdK2ZbVDiAfGFUr8CExjojaSLZ/JWAmktiwKpyQfczagOc7EaU9GZEJzEItmNCy4JAmV2FGwVEC6jjBubCzYspO9pfeRBirIuQQcOU5OkuguZ9hKmlFt+GYtqxXj+UxbP5QTjCyUIwJuOLGKIKcux18ZJ5vEk4lWeWkV1FhiBGDGGfA5Z4clQUvAxxJdYYrcYSTOXyG4DRl+OrglYz5RGnE5neG0oh1MwK8/C7igxtyB0lWNe8lxv9O97g863cs9v0HKZlSmzwTHIeJ5YXeCTxdEKruKQzpS6gwvm8KAlWtV9lZ/eRvWc4x9fqVu3MM3kDtBXxN+TcgG9A5bvpssz2n8XyuonDajs/Kg+8NbQuMRB2xJwMSFFNUK5FL3KgCmVBIlxYLQFKXYeNmYgXIGLUEgArR5eYUhHse0fJrCDEVSacb105BsIVEo057SuW8mI/7Sa0ad9gg5G3XPjtqj/kV/dHU96l6Owh20Do+3qmcj9lK+Xdn9VfFQ2Mdvp+ynZ92LKoQPcO+VGtNNKsENq3gNv1fxOgtX0enGNVSpBJSWaTgqKC4CcsDev6NB2foXAJ6clDBbrzwo7+B4/Pe73tprs00WSMJz8EG71ofKBCTdk/7X4XFnp0xANSredhT+lYnwtHoliu+9tjTire83NbTff0ls1X4DUEsDBBQAAgAIAFR+GVGOc/b6agAAAOUAAAAaAAAAbm9uZS9odG1sX3NraW5fc2V0dGluZ3MuanOr5lIAAqUcJQUrhWowG8xPKi0pyc/TS87PK0nNK9HLyy/KTQSrUVJ2AwMlHZyK88tSiwgoTUtMTkUx1NTIwskFp0qEiSZO5i7OlsjqChLTU/WSEpOz04vyS/NSIMqcXV0MXYyVwKpquWoBUEsDBBQAAgAIAFR+GVG8fTX3SgAAAEkAAAAXAAAAbm9uZS9sb2NhbF9zZXR0aW5ncy54bWyzsa/IzVEoSy0qzszPs1Uy1DNQUkjNS85PycxLt1UKDXHTtVBSKC5JzEtJzMnPS7VVystXUrC347LJyU9OzAlOLSkBKizWt+MCAFBLAwQUAAIACABWfhlRnF4yCBQGAAA3FwAAJgAAAHVuaXZlcnNhbC1uby12aWRlby9jb21tb25fbWVzc2FnZXMubG5nrVjbbuM2EH0vsP9AGAjQAtvsboFdFEXiBS0xsRBZ9Ep0vGlRCIxE20Qk0dXFifvUr+mH9Us6pGTH3gskJXmwYVGeM0PynJkhzz4+pAnaiLyQKjsfvDt9O0Aii1Qss+X5YMYufv51gIqSZzFPVCbOB5kaoI/DVz+cJTxbVnwp4PerHxA6S0VRwGMx1E+Pz0jG54PpKMSWRYLAGbkkxDPboaGHfR8zh3qhi0fEHQxxFUuFMp7nvIRgzt40CO2AUxffED8MLAKgGpqyMJhNp9RnxB4M2UqgQqZVYnCRLFCmSlRU67XKSxEjmaES/sKjCDzIW5nIcotSFYseIQRXjheCezO/ZthxHXYTTqhNBkOS8dsEwohyITKUCx6L/Dk+POpPsNuA27J4IfSpTwLiMVjM6ZgyOhhOc1GIrAS49UqVqg+e69gQZ0gvQovOPDYYBomMBTr5NCOB2XdvNhkR/wSpBTphlMF0dq+Ckx6OrsHPN+h0Dc6eRqc5hgWYYP+qXhPLJzBgh3OHjQdDC1ZXk+Zeliskg3UOQkFiw5OqZlcjpTZ3I2xdhYyGeDoNRzPGHuMe8eiuzdqikyn2bkKXXtJw5FxCWCpd82yLXLVUP/7y4cPDu/cffuoFEwCf3GMgZJDev+0A5DGfuiGgETf0yGfYbf3dz47OmOt4wOfmRz9roO418BW+W+1mvg8kbxjqBCZf6LVwickXN6pCK74RqFRoI8W9yQ4gApmDxAyH4UWkYCCrWhVm0wkGEoGumO9YmqAgBJXn29d10qnKlcrBXYHiWsWx8alZpd+va/3V3FI6UUH6ilXKZXba7nruuRTbhmQTYDe+hMVl+0kB0hG8ofRGy+Y1uLjPEsVjtICUgiQNEF+vExk1KbTh/TTh29YofDx3vEsgO3UDSF/2bkQnxRjZOdeT7Yni44D4AJDzQuRPsA0N1405wknSD2HsXI5d+DAdwlguVwl8yr5xTAkwYSpaM0WTjnEQzKlv60XT2ZijNS+Ke5XHRyw93M82YMezKAjBYgfgulTugYEfElqBPBdR2Q4GUWLD70ZXMFUgYMhMMtCSSquiBNmk60SUwkQr9VR4ZCh1KxYK9JUIvqm5D96N2Fpp7uKZZ43DEdunUJdXWbTqaAfi/KY+DtVQAU0OOd8aU4MWjuhnyC6QDGkfC3oFOfCqj8UNCWCRSdBm4+Fr57Iuk5D3dklpl/QirnNMsm1aIc2mjVRVASN6SSA1mR0pTvu5CQjUdY852P1Obq1Rd33YUm6giQECirzVEaR7i9haVJ9mzu/hBXZcU6m/pB7fmp6PxxueRQLIFnG9p1t4F8vYvNO0N/7/quTfiJdNqj9pqoRnk88nfeM5KizfUQQvS5GuyzbXesGa8J8ShZb4d0PoMvWn+d+35C+yMwdN/LP35+iw0GePWoN45kp1362XjqTp/Ak0LLo4Qo+RdLcaa7cjh+qK2H7ueLRzvIujY4aTLVR3a482AJ5CT8UIxrDGJvIAWp0UqlB3W3P2OAzfnDq628/JKHAYVJ25uC1k2erZ6LlzfTVyfnphPehZj4oNc5gLIXsAuNwfqROZQvxxB8zZhOxWoC4RRzOZqyqJjfwTeWfKBKxtlYqvu+FFrlIzmvBiR/+6TH18ThT15Pza6bRHP7VXcOf9ORDw03cpINiHNsbCnqV7H0urPeloBPLRS+GyYNc6gY5SXkYrKMcLVWVxR6D6CGaTCwxgzZwDwfP2LqwB+CKMehQ1o7/1AtEdHSRRsgf7w1OlKP7sDaKnsceoLy9K8VC2A81GhkVBSC8uoJNbLNosGB4dh2weulg1R+WdXceTM3OA/S9yJOV1UUxVCkOn7X6Zvq4zZMGMYWs8Af0FRm6qyqHp7IOwo5tFZz4c6RrlWgAEDQSTZSIQeeBab31Q9cUPZGZzSBsMJzy/g7TOlEp6xWY2UMup7DenxzuQqkxk1ivy5xVVPWHmTENs2+ZCCFYSzvt3dQ8Rw4Ezam6GErXsDGaNsQdV4ws8EcuyL6BPyP7CR19qmAsEV3F9Uf3fP/+22deXhE1OhrRXPz8mvc3XdXv/VJgr7rM3Bzfe/wNQSwMEFAACAAgAVn4ZURUeYBujAAAAfwEAADcAAAB1bml2ZXJzYWwtbm8tdmlkZW8vcGxheWJhY2tfYW5kX25hdmlnYXRpb25fc2V0dGluZ3MueG1sdZBBCoMwEEX3nsIbCF2HQNelRagXGHGUQJIJmVHw9k1EbWnTZd77P8OMYhQxfmJd1bWCWegpEEVLnFE173e2DAtevXEghnzCgrznSiY3LFFoIzJ62ZQewXLK//BjeGthPT/iI14w5UJnHOpLqbCZXPKwmGlj3RpQjxHTgC+Yc+iht3jDtSeIw+MM7Bv/1bmbNpsd3mlAHSK5IKr5QFW613H0F1BLAwQUAAIACABWfhlRSzOGii8FAABoHQAAMAAAAHVuaXZlcnNhbC1uby12aWRlby9mbGFzaF9wdWJsaXNoaW5nX3NldHRpbmdzLnhtbOVZ23LbNhB991dg2MljLDuxm8QjyaNI1FgT3SrSSTydjgciVyJqEGABUI7y1K/ph/VLuhAtWvIVSiJPmjx4ZIJ7zi72hiVZPf6UcjIDpZkUNW9/d88jICIZMzGteadh+/lrj2hDRUy5FFDzhPTIcX2nmuVjznQSgDEoqgnSCH2UmZqXGJMdVSqXl5e7TGfK3pU8N8ivdyOZVjIFGoQBVck4neOPmWegvSsGBwL8S6W4gtV3dgipFkw9GeccCIvRcsHspihvc6oTr1KIjWl0MVUyF3FTcqmImo5r3i9Nv7XfermUKahaLAVhfaLruGiXzRGNY2atoDxgn4EkwKYJmru/d+CRSxabpOa93HtheVC+cptnwV5snlqepkQvCHOlIAVDY2pocVloVDABheEAXTcqByRdW1uRNPDJlAvFUjwXNGVRiHeI9VXNa4XnI7/tj/x+0z8/HXULU50RYSfs+k6YoNtp+ef9QegH5ydhr7sxKPQ/hhuANrXMmX448gO/H/qj87edwYYId6OuMX6v0eluiPngvw064aaa+o3eppDhyaDvhjk5G/qjbqf/7jwcDLphZ3iNWuTwSrZWK+uJX8UCkblaTW+T5OlYUMax2dzIcQ0G2xWnagqhbDOsxgnlGjzyZwbT33LKmZnbCsWudgGQNXQGkRnZ6qt5tqK8a7qCEA3Dkixr+/BNWdqvXq9tvVJov97WnVZWy2Y3TKSRT2z9/t5haf6bg4fNv8fQKjWGRgk2MbPsQasrSylmkTQybIYdEm5sc5JzHuRZJpW5bmOri6UR99BUJ1KsRd5ek7HkcekxSMcQ92kKK60/uGCijZL7HplgjnL05SADQQIq8LhhBv0blQQ6H2vDzOKYaV9JNxSjnCAfnodAesEtf0cJVXotKcvQ2hYf1X/vSwP6j8LdxdK9ogFnqMWWhpO8L2LSUvQSj0cX8SEIF7ETzBxusweUkxGK6g0kSYNzJ+EU68hF8AOMNTPgJCpzHpO5zAlnF+hnSTDj8xT/S4CsHstkomS6WMXRwRC9CMuMwSXExy6KzlBFmiMS55SMgyk0/JWzz2QME6mQF+gMw4brTBf8uxsRZ1Tra1K6tPFZcbh1+i3/4zO7QRrPKA4Km5FjeUOama3w0zkR0ixx6I6I5pgVNigxixf3XPa2++VhKDsMxvkbRWONX7M05/Rb0pcOWaHeYsi3o2WTwD9qgbPahM4WhW6Ld0GNJc4wJAUn3ojwdGAiB1fCiAoiBZ8TGuGAom3bmDGZa1wpGkRBrb/cwgKPabq4muJJhhpVDMqJcm//xcuDw19fvX5ztFv59+9/nj8IuhrdhpxadcXs1nxw4HdG3ni4eAR3zxDvhroxyj8Cunegd8ZtauYDw70z8o4R3xl7c9B3Bt4a9x9BPjD038K2pUpt14lvxfPu5z8HeMca3WiGnfed8OwOgkUp3B7YqhU7TN49Wy5m7O91tAz8xqh5QjBcp90wOHJpD32JndhECTaYiX0J4oIZnIYYU9+J3obOaRYd+e+dCDGITp3UTW1/4LThdy5So2J2HK7MjU4m4CwwLc42nAY4S3F4jZ+ss39Nn3Wqy2/corfWuv4f7eerH22L/rWl9gNURcnWUvfnOCC2GaAf2O3f9zufH/nFzGj5ctZFuEfVBSgSSsmd5IfLV5CkIybSBREAkBQfst0cGMOTtqv1xA/8XuftoNv6CY6G79SDxVX52WHtO0P5/nv9w5y9kzLBUnSrfTAvv+bVDw/2qpW7b+3sINv619H6zn9QSwMEFAACAAgAVn4ZUQ57xyBlAwAAlwwAACoAAAB1bml2ZXJzYWwtbm8tdmlkZW8vZmxhc2hfc2tpbl9zZXR0aW5ncy54bWyVV9tO4zAQfecrqu47XQq7BSlU6g0JbRfQ0u2720xbq44d2U7Z/v2OL0mcNiGFCAnPnGPP5XgsIrWnvHMAqajgj91+d3jV6UTrTErgegFJyoiGDo0fu09/5/Nuz7kFE/IdtKZ8q4wlt1ngKtNa8Ou14Br3uOZCJoR1h9+e7E/Us8g2lsCQLuVsyBrKY37078fTiyj+jLvxYDp5aCKsRZISfpyLrbhekfV+K0XGYxParfmaaLtjCpJRvm+NiFGlnzUklZhmN7P+rH8ZJZWgFJiQHqaj/uhnK4uRFbAi+8Hd/d3oQk551OeNOaEdqKLa0gb9we3gromWki1UizyZTW+mt814jrtXu/JpXI6g4Z9uzRyFfwT5pc1FmqVf0UgqxdYU9IQzMF8rhwkS4/VDwvTBfK0Ek5A5qFWQitEY2yBk7KT43XxN4KZa+j/DIRGZuy0FezNNOJkeRiErBkMtM4h6+cr51E58vGYaLxMMN4QpBISmEvSGGb6RTOXbVG0l7g98UB4HIG8oEUvBsgQmLt4AWLWX+MlkbOdKGF9hCwKUcPDGIMLSWCJfsKxnyMBYIt9Nt145O57BTz2Ok+thTHwzP68+eoETXOb1yle515w0N7dcBUd7Q45JRAxDK6sFTcB0LepZmwupdxZTxMmBbonGN+m3wa2ONhkV9U4cXmn1uoo01Qzq5LYWmVQYDLqXPlvfuRqPo7iHQ430HDY6R1eNZVPMaxFqwa7ble63K+rm1h2Nb8ljNyFyD3IhBFPdjufh/cNt3Kt8zjDTGt9SkM98Iy7kcKEh3N8m0QQW7gpeCidak/UuwZCaMigq6hpb37/IH1vXWJ4lK5Az1AOFXJBVm8Pt6HbH8FcvKXxAXCU0OB1T73A7Tmih98DgBQBErnf5bXAL50kypimDA+QzJTDYhJsyixSqvy5fI66qJAPLRXr0I6gUSoirOmoIS4yrnuE87ZrXZKVsZpWJkg/3cqRUxn0+JY1YwwFp115JlY3RX1dB7FWlnCTT4l0Tqf2m5drnTg4w4jSxAwgdwfE1HsdhQqS+KtaZV+vMXoZgHq1iM5UTajxNFDNmh/06ivWcztgFXs/hRgKE89Uar4IX4BccV4LI+KWAVJ6EGrdjY474aNpxjYM+SXXUC0yuOUUb8G/8h2T4H1BLAwQUAAIACABWfhlR+uc3TioFAADyHAAALwAAAHVuaXZlcnNhbC1uby12aWRlby9odG1sX3B1Ymxpc2hpbmdfc2V0dGluZ3MueG1s3VndUts4FL7nKTTe6WUJ9GfbMglMmpjB0/xtbNoyOzuMYp/EWmTJK8mh6dU+zT7YPskexcQkEEDpEjrtBRMsn+/T0fm3XT/6knEyBaWZFA1vf3fPIyBimTAxaXin0fHztx7RhoqEcimg4QnpkaPDnXpejDjTaQjGoKgmSCP0QW4aXmpMflCrXV5e7jKdK3tX8sIgv96NZVbLFWgQBlQt53SGP2aWg/auGBwI8C+T4gp2uLNDSL1k6sqk4EBYgpoLZg9F+YnJuFcrpUY0vpgoWYikJblURE1GDe+Xlt/eb79cyJRMbZaBsCbRh7hol80BTRJmlaA8ZF+BpMAmKWq7v/fKI5csMWnDe7n3wvKgfO02z5y9PDu1PC2JRhDmaoMMDE2ooeVluaOCMSj0BuhDowpA0pW1JUkDX0y1UC4lM0EzFkd4h1hTNbx2dD70j/2h32v556fDTqmqMyIKoo7vhAk7Qds/7/UjPzw/ibqdjUGR/znaALSpZs70g6Ef+r3IH56/D/obItyVusb43WbQ2RDzyX8fBtGmO/Wa3U0hg5N+zw1zcjbwh52g9+E86vc7UTC4Rs1jeCla67XVwK9jgshCLYe3SYtsJCjjWGtuxLgGg9WKUzWBSB4zzMYx5Ro88mcOk98KypmZ2QzFonYBkDd1DrEZ2uxreDajvGu6khAVw5Sscvv1uyq137xdOXqt3P36WGu1rFe1bpBKI59Y+/2915X6717dr/4ditapMTROsYiZRQ1aXllIMYuksWFTrJBw45jjgvOwyHOpzHUZW16slLiDpj6WYsXz9pqMJE8qi0E2gqRHM4y/wbHwyBiDkqPx+jkIElKB7YUZNGhcIXQx0oaZeVs5vpJuKkY5wdaB/Q9IN7xl4DilSq9EYeVLW9Pjw9970oD+o7RvuXSnaMgZ7mJzwUneFwlpK3qJ7dBFfADCRewEQ4XbcAHlpISiegNJ0uTcSTjDxHER/AQjzQw4icqCJ2QmC8LZBdpZEgzxIsP/UiDLfZiMlczmq5xqQ/TcLVMGl5AcuWx0hltkBSJxLsk5mHKHvwr2lYxgLBXyAp2i23Cd6ZJ/dyPinGp9TUoXOj4ru1nQa/ufn9kD0mRKcTLYjBzzGbLcbIWfzoiQZoFDc8S0wKiwTklYMr/ncrbdb3dDVVLQz4/kjRV+zbKC08ekrwyyRL1Fl29nl00c/6AGztumdDpPdJu8c2pMcYYuKTnxRoyNg4kCXAljKogUfEZojBOJtmVjymShcaUsECW1/nYNSzyG6fxqgg8tuKNKQDlR7u2/ePnq9a9v3r472K39+/c/z+8FXc1qA07tduWw1rp3wndG3niaeAB3x9Tuhroxuz8AunOCd8ZtquY907wzcs1M74y9Odk7A2/N9w8g75nyb2GPpcps1Ulu+XP9A58DPLBKN1tR8DGIztYQzFPh9sBWr9npcf0wOR+qb8ySo+83TIZ+c9g6Ieig004UHrgUhJ7E2mviFEvK2L7ncMH0TyP0ou9Eb53lNH0O/Y9OhOg2p9rptm2v73TgDy5Sw3JaHCxNik4qYPeflN0M+z9nGY6ryZPV8v9TWZ0y8ZGL8taK1Y9RcNY+vbJ7K05Zo7ZUcICqON1asP7ATeD7+eQntvTa6NfrGi4JIWMW9ESd92d+1zJcvGB1Ee5SdQGKRFJyJ/nB4jUiCcRYuiBCAJLhc7ObARN40uq0GvSh3w3e9zvtrUY/cwv/H6LkPK75yqvqu8HKh4LqBfbql7UdXF/9Tnm48x9QSwMEFAACAAgAVn4ZUexMWVK2AQAAegYAACgAAAB1bml2ZXJzYWwtbm8tdmlkZW8vaHRtbF9za2luX3NldHRpbmdzLmpzjZRRT4MwEMff9ykWfDWLMpTNtzkwWeKDiXszPhR2Y2Sl17QdOo3fXco2LXDo6Av98+v/eld6n4Nh9XipN7wbftbv9fypOa81sJpRO7hs6rxHL6zuaZ6vYJkXwHMBXgspT0t/5K9fgjL2RG2a7J+trXb8PLRf1oxrF5eEhSI0TWglob0R2jsV+KOR2TGrQ0ZOmZOdMShGKQoDwowEqoLVjHfxUD9ugi0YS1D/oGuWQsP0xp/cR73kr2NwH0bzqculWEgm9o+Y4Shh6TZTuBOrY/yxHS692UtQ1YFv+8LyXJuFgaIdOL6O/djvJ6UCreEYdxrN/NktCXOWAHcTCoNJMPsDbRh3C9qiy1zn5kSHfjgOA5eWLINOleZxdB2Nm5iovDrV7AQ/cAbeTV8ykrM9qHOsUO7kGQcoFWa2Il00tINEObJVLrIDF03tIDm7WWvb92/UHWOUoFr9/BVXdrhMpxiNa4ata7Yhbm3R11zO6AyGvNy6FfWR6gucEqm4SGiSWlySmzHtTmPnL1XaTG1BLRF51TztoYCumgmohVijFZgxLN0UlVal8+o2CnLn6dk5trY5+PoGUEsDBBQAAgAIAFZ+GVG45zzyXgAAAGMAAAAlAAAAdW5pdmVyc2FsLW5vLXZpZGVvL2xvY2FsX3NldHRpbmdzLnhtbA3KvQ5AQAwA4N1TNN39bQbHZrTgARoakfRacUd4e7d9w9f2rxd4+AqHqcO6qBBYV9sO3R0u85A3CCGSbiSm7FANoe+yVmwlmTjGFAOcQh9fM/uEyCP5NIdbBMsu+wFQSwECAAAUAAIACABUfhlRXK2x+KEDAADvDAAAGAAAAAAAAAABAAAAAAAAAAAAbm9uZS9jb21tb25fbWVzc2FnZXMubG5nUEsBAgAAFAACAAgAVH4ZURUeYBujAAAAfwEAACkAAAAAAAAAAQAAAAAA1wMAAG5vbmUvcGxheWJhY2tfYW5kX25hdmlnYXRpb25fc2V0dGluZ3MueG1sUEsBAgAAFAACAAgAVH4ZUR9UimowAwAAxw4AACIAAAAAAAAAAQAAAAAAwQQAAG5vbmUvZmxhc2hfcHVibGlzaGluZ19zZXR0aW5ncy54bWxQSwECAAAUAAIACABUfhlRcVeUnRUBAADRAgAAHAAAAAAAAAABAAAAAAAxCAAAbm9uZS9mbGFzaF9za2luX3NldHRpbmdzLnhtbFBLAQIAABQAAgAIAFR+GVHXm3CWKwMAAG8OAAAhAAAAAAAAAAEAAAAAAIAJAABub25lL2h0bWxfcHVibGlzaGluZ19zZXR0aW5ncy54bWxQSwECAAAUAAIACABUfhlRjnP2+moAAADlAAAAGgAAAAAAAAABAAAAAADqDAAAbm9uZS9odG1sX3NraW5fc2V0dGluZ3MuanNQSwECAAAUAAIACABUfhlRvH0190oAAABJAAAAFwAAAAAAAAABAAAAAACMDQAAbm9uZS9sb2NhbF9zZXR0aW5ncy54bWxQSwECAAAUAAIACABWfhlRnF4yCBQGAAA3FwAAJgAAAAAAAAABAAAAAAALDgAAdW5pdmVyc2FsLW5vLXZpZGVvL2NvbW1vbl9tZXNzYWdlcy5sbmdQSwECAAAUAAIACABWfhlRFR5gG6MAAAB/AQAANwAAAAAAAAABAAAAAABjFAAAdW5pdmVyc2FsLW5vLXZpZGVvL3BsYXliYWNrX2FuZF9uYXZpZ2F0aW9uX3NldHRpbmdzLnhtbFBLAQIAABQAAgAIAFZ+GVFLM4aKLwUAAGgdAAAwAAAAAAAAAAEAAAAAAFsVAAB1bml2ZXJzYWwtbm8tdmlkZW8vZmxhc2hfcHVibGlzaGluZ19zZXR0aW5ncy54bWxQSwECAAAUAAIACABWfhlRDnvHIGUDAACXDAAAKgAAAAAAAAABAAAAAADYGgAAdW5pdmVyc2FsLW5vLXZpZGVvL2ZsYXNoX3NraW5fc2V0dGluZ3MueG1sUEsBAgAAFAACAAgAVn4ZUfrnN04qBQAA8hwAAC8AAAAAAAAAAQAAAAAAhR4AAHVuaXZlcnNhbC1uby12aWRlby9odG1sX3B1Ymxpc2hpbmdfc2V0dGluZ3MueG1sUEsBAgAAFAACAAgAVn4ZUexMWVK2AQAAegYAACgAAAAAAAAAAQAAAAAA/CMAAHVuaXZlcnNhbC1uby12aWRlby9odG1sX3NraW5fc2V0dGluZ3MuanNQSwECAAAUAAIACABWfhlRuOc88l4AAABjAAAAJQAAAAAAAAABAAAAAAD4JQAAdW5pdmVyc2FsLW5vLXZpZGVvL2xvY2FsX3NldHRpbmdzLnhtbFBLBQYAAAAADgAOAIgEAACZJgAAAAA="/>
  <p:tag name="ISPRING_LMS_API_VERSION" val="SCORM 2004 (2nd edition)"/>
  <p:tag name="ISPRING_ULTRA_SCORM_COURCE_TITLE" val="Section 2.4 Transformations with Expansions and Compressions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OUTPUT_FOLDER" val="[[&quot;\uFFFDʾ\&quot;{58857F64-F778-46F3-A3E4-9740F72F057B}&quot;,&quot;C:\\Users\\Danny\\OneDrive - SD41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-no-video&quot;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QUIZZES" val="0"/>
  <p:tag name="ISPRING_SCORM_PASSING_SCORE" val="87.000000"/>
  <p:tag name="ISPRING_CURRENT_PLAYER_ID" val="universal-no-video"/>
  <p:tag name="ISPRING_PRESENTATION_TITLE" val="Section 2.4 Transformations with Expansions and Compressions"/>
  <p:tag name="ISPRING_FIRST_PUBLI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7715D9D1D2C146AE4620C3665BB8EF" ma:contentTypeVersion="33" ma:contentTypeDescription="Create a new document." ma:contentTypeScope="" ma:versionID="b352b510eaafdbbeb607afed4af0e0ba">
  <xsd:schema xmlns:xsd="http://www.w3.org/2001/XMLSchema" xmlns:xs="http://www.w3.org/2001/XMLSchema" xmlns:p="http://schemas.microsoft.com/office/2006/metadata/properties" xmlns:ns3="d00fb86e-a52e-4f2f-9300-62c8872f8705" xmlns:ns4="0592969b-b9e0-4bc7-baa3-fba5b5725717" targetNamespace="http://schemas.microsoft.com/office/2006/metadata/properties" ma:root="true" ma:fieldsID="70085529c7dde350ea449ac49d72dc20" ns3:_="" ns4:_="">
    <xsd:import namespace="d00fb86e-a52e-4f2f-9300-62c8872f8705"/>
    <xsd:import namespace="0592969b-b9e0-4bc7-baa3-fba5b572571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TeamsChannelId" minOccurs="0"/>
                <xsd:element ref="ns3:IsNotebookLocked" minOccurs="0"/>
                <xsd:element ref="ns3:MediaServiceGenerationTime" minOccurs="0"/>
                <xsd:element ref="ns3:MediaServiceEventHashCode" minOccurs="0"/>
                <xsd:element ref="ns3:Math_Settings" minOccurs="0"/>
                <xsd:element ref="ns3:Distribution_Groups" minOccurs="0"/>
                <xsd:element ref="ns3:LMS_Mapping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0fb86e-a52e-4f2f-9300-62c8872f87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NotebookType" ma:index="13" nillable="true" ma:displayName="Notebook Type" ma:internalName="NotebookType">
      <xsd:simpleType>
        <xsd:restriction base="dms:Text"/>
      </xsd:simpleType>
    </xsd:element>
    <xsd:element name="FolderType" ma:index="14" nillable="true" ma:displayName="Folder Type" ma:internalName="FolderType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7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8" nillable="true" ma:displayName="Culture Name" ma:internalName="CultureName">
      <xsd:simpleType>
        <xsd:restriction base="dms:Text"/>
      </xsd:simpleType>
    </xsd:element>
    <xsd:element name="AppVersion" ma:index="19" nillable="true" ma:displayName="App Version" ma:internalName="AppVersion">
      <xsd:simpleType>
        <xsd:restriction base="dms:Text"/>
      </xsd:simpleType>
    </xsd:element>
    <xsd:element name="Teachers" ma:index="2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7" nillable="true" ma:displayName="Is Collaboration Space Locked" ma:internalName="Is_Collaboration_Space_Locked">
      <xsd:simpleType>
        <xsd:restriction base="dms:Boolean"/>
      </xsd:simpleType>
    </xsd:element>
    <xsd:element name="MediaServiceOCR" ma:index="3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TeamsChannelId" ma:index="32" nillable="true" ma:displayName="Teams Channel Id" ma:internalName="TeamsChannelId">
      <xsd:simpleType>
        <xsd:restriction base="dms:Text"/>
      </xsd:simpleType>
    </xsd:element>
    <xsd:element name="IsNotebookLocked" ma:index="33" nillable="true" ma:displayName="Is Notebook Locked" ma:internalName="IsNotebookLocked">
      <xsd:simpleType>
        <xsd:restriction base="dms:Boolean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92969b-b9e0-4bc7-baa3-fba5b5725717" elementFormDefault="qualified">
    <xsd:import namespace="http://schemas.microsoft.com/office/2006/documentManagement/types"/>
    <xsd:import namespace="http://schemas.microsoft.com/office/infopath/2007/PartnerControls"/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th_Settings xmlns="d00fb86e-a52e-4f2f-9300-62c8872f8705" xsi:nil="true"/>
    <Owner xmlns="d00fb86e-a52e-4f2f-9300-62c8872f8705">
      <UserInfo>
        <DisplayName/>
        <AccountId xsi:nil="true"/>
        <AccountType/>
      </UserInfo>
    </Owner>
    <Distribution_Groups xmlns="d00fb86e-a52e-4f2f-9300-62c8872f8705" xsi:nil="true"/>
    <Invited_Teachers xmlns="d00fb86e-a52e-4f2f-9300-62c8872f8705" xsi:nil="true"/>
    <Invited_Students xmlns="d00fb86e-a52e-4f2f-9300-62c8872f8705" xsi:nil="true"/>
    <LMS_Mappings xmlns="d00fb86e-a52e-4f2f-9300-62c8872f8705" xsi:nil="true"/>
    <Templates xmlns="d00fb86e-a52e-4f2f-9300-62c8872f8705" xsi:nil="true"/>
    <FolderType xmlns="d00fb86e-a52e-4f2f-9300-62c8872f8705" xsi:nil="true"/>
    <Student_Groups xmlns="d00fb86e-a52e-4f2f-9300-62c8872f8705">
      <UserInfo>
        <DisplayName/>
        <AccountId xsi:nil="true"/>
        <AccountType/>
      </UserInfo>
    </Student_Groups>
    <DefaultSectionNames xmlns="d00fb86e-a52e-4f2f-9300-62c8872f8705" xsi:nil="true"/>
    <Students xmlns="d00fb86e-a52e-4f2f-9300-62c8872f8705">
      <UserInfo>
        <DisplayName/>
        <AccountId xsi:nil="true"/>
        <AccountType/>
      </UserInfo>
    </Students>
    <IsNotebookLocked xmlns="d00fb86e-a52e-4f2f-9300-62c8872f8705" xsi:nil="true"/>
    <Is_Collaboration_Space_Locked xmlns="d00fb86e-a52e-4f2f-9300-62c8872f8705" xsi:nil="true"/>
    <Self_Registration_Enabled xmlns="d00fb86e-a52e-4f2f-9300-62c8872f8705" xsi:nil="true"/>
    <Has_Teacher_Only_SectionGroup xmlns="d00fb86e-a52e-4f2f-9300-62c8872f8705" xsi:nil="true"/>
    <CultureName xmlns="d00fb86e-a52e-4f2f-9300-62c8872f8705" xsi:nil="true"/>
    <AppVersion xmlns="d00fb86e-a52e-4f2f-9300-62c8872f8705" xsi:nil="true"/>
    <TeamsChannelId xmlns="d00fb86e-a52e-4f2f-9300-62c8872f8705" xsi:nil="true"/>
    <NotebookType xmlns="d00fb86e-a52e-4f2f-9300-62c8872f8705" xsi:nil="true"/>
    <Teachers xmlns="d00fb86e-a52e-4f2f-9300-62c8872f8705">
      <UserInfo>
        <DisplayName/>
        <AccountId xsi:nil="true"/>
        <AccountType/>
      </UserInfo>
    </Teach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B19C990-0972-4366-B18D-FABDFB9A3C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0fb86e-a52e-4f2f-9300-62c8872f8705"/>
    <ds:schemaRef ds:uri="0592969b-b9e0-4bc7-baa3-fba5b57257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41BF8ED-64D7-41A2-AFC0-9037C5FB28B5}">
  <ds:schemaRefs>
    <ds:schemaRef ds:uri="http://schemas.microsoft.com/office/2006/metadata/properties"/>
    <ds:schemaRef ds:uri="http://schemas.microsoft.com/office/infopath/2007/PartnerControls"/>
    <ds:schemaRef ds:uri="d00fb86e-a52e-4f2f-9300-62c8872f8705"/>
  </ds:schemaRefs>
</ds:datastoreItem>
</file>

<file path=customXml/itemProps3.xml><?xml version="1.0" encoding="utf-8"?>
<ds:datastoreItem xmlns:ds="http://schemas.openxmlformats.org/officeDocument/2006/customXml" ds:itemID="{61DE9E84-4B04-4CAA-B968-B7F6964D25C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1165</TotalTime>
  <Words>1304</Words>
  <Application>Microsoft Office PowerPoint</Application>
  <PresentationFormat>On-screen Show (4:3)</PresentationFormat>
  <Paragraphs>331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Calibri</vt:lpstr>
      <vt:lpstr>Cambria Math</vt:lpstr>
      <vt:lpstr>Century Schoolbook</vt:lpstr>
      <vt:lpstr>Courier New</vt:lpstr>
      <vt:lpstr>Times New Roman</vt:lpstr>
      <vt:lpstr>Wingdings</vt:lpstr>
      <vt:lpstr>Wingdings 2</vt:lpstr>
      <vt:lpstr>Oriel</vt:lpstr>
      <vt:lpstr>Equation</vt:lpstr>
      <vt:lpstr>Section 2.4 Expansion/Compression of Functions</vt:lpstr>
      <vt:lpstr>I) Expansion/Compressions</vt:lpstr>
      <vt:lpstr>ii) Horizontal Expansion/Compression</vt:lpstr>
      <vt:lpstr>PowerPoint Presentation</vt:lpstr>
      <vt:lpstr>PowerPoint Presentation</vt:lpstr>
      <vt:lpstr>III) Constant “k”</vt:lpstr>
      <vt:lpstr>ii) Vertical Expansion/Compression</vt:lpstr>
      <vt:lpstr>PowerPoint Presentation</vt:lpstr>
      <vt:lpstr>PowerPoint Presentation</vt:lpstr>
      <vt:lpstr>PowerPoint Presentation</vt:lpstr>
      <vt:lpstr>III) Summary: </vt:lpstr>
      <vt:lpstr>PowerPoint Presentation</vt:lpstr>
      <vt:lpstr>PowerPoint Presentation</vt:lpstr>
      <vt:lpstr>Ex: Given each of the equations, indicate  a) what Transformation is involved,  b) The constant “k” and  c) the Expansion/compression factor </vt:lpstr>
      <vt:lpstr>PowerPoint Presentation</vt:lpstr>
      <vt:lpstr>PowerPoint Presentation</vt:lpstr>
    </vt:vector>
  </TitlesOfParts>
  <Company>Young's Family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2.4 Transformations with Expansions and Compressions</dc:title>
  <dc:creator>Danny Young</dc:creator>
  <cp:lastModifiedBy>Danny Young</cp:lastModifiedBy>
  <cp:revision>59</cp:revision>
  <dcterms:created xsi:type="dcterms:W3CDTF">2008-07-17T21:42:57Z</dcterms:created>
  <dcterms:modified xsi:type="dcterms:W3CDTF">2020-08-25T22:53:02Z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0x010100547715D9D1D2C146AE4620C3665BB8EF</vt:lpwstr>
  </property>
</Properties>
</file>